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49.xml" ContentType="application/vnd.openxmlformats-officedocument.presentationml.tags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tags/tag29.xml" ContentType="application/vnd.openxmlformats-officedocument.presentationml.tags+xml"/>
  <Override PartName="/ppt/tags/tag38.xml" ContentType="application/vnd.openxmlformats-officedocument.presentationml.tags+xml"/>
  <Override PartName="/ppt/tags/tag47.xml" ContentType="application/vnd.openxmlformats-officedocument.presentationml.tag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tags/tag36.xml" ContentType="application/vnd.openxmlformats-officedocument.presentationml.tags+xml"/>
  <Override PartName="/ppt/tags/tag45.xml" ContentType="application/vnd.openxmlformats-officedocument.presentationml.tags+xml"/>
  <Override PartName="/docProps/custom.xml" ContentType="application/vnd.openxmlformats-officedocument.custom-propertie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34.xml" ContentType="application/vnd.openxmlformats-officedocument.presentationml.tags+xml"/>
  <Override PartName="/ppt/tags/tag43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tags/tag3.xml" ContentType="application/vnd.openxmlformats-officedocument.presentationml.tags+xml"/>
  <Override PartName="/ppt/tags/tag39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docProps/app.xml" ContentType="application/vnd.openxmlformats-officedocument.extended-properties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0.22809727490596296"/>
          <c:y val="0.12271466364848355"/>
          <c:w val="0.64560973610855454"/>
          <c:h val="0.69713821888885785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 женщины соответствующего возраста</c:v>
                </c:pt>
              </c:strCache>
            </c:strRef>
          </c:tx>
          <c:spPr>
            <a:solidFill>
              <a:srgbClr val="D55B4A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Лист1!$A$2:$A$13</c:f>
              <c:strCache>
                <c:ptCount val="12"/>
                <c:pt idx="0">
                  <c:v>75 - 79</c:v>
                </c:pt>
                <c:pt idx="1">
                  <c:v>70 - 74</c:v>
                </c:pt>
                <c:pt idx="2">
                  <c:v>65 - 69</c:v>
                </c:pt>
                <c:pt idx="3">
                  <c:v>60 - 64</c:v>
                </c:pt>
                <c:pt idx="4">
                  <c:v>55 - 59</c:v>
                </c:pt>
                <c:pt idx="5">
                  <c:v>50 - 54</c:v>
                </c:pt>
                <c:pt idx="6">
                  <c:v>45 - 49</c:v>
                </c:pt>
                <c:pt idx="7">
                  <c:v>40 - 44</c:v>
                </c:pt>
                <c:pt idx="8">
                  <c:v>35 - 39</c:v>
                </c:pt>
                <c:pt idx="9">
                  <c:v>30 - 34</c:v>
                </c:pt>
                <c:pt idx="10">
                  <c:v>25 - 29</c:v>
                </c:pt>
                <c:pt idx="11">
                  <c:v>20 - 24</c:v>
                </c:pt>
              </c:strCache>
            </c:strRef>
          </c:cat>
          <c:val>
            <c:numRef>
              <c:f>Лист1!$B$2:$B$13</c:f>
              <c:numCache>
                <c:formatCode>###0</c:formatCode>
                <c:ptCount val="12"/>
                <c:pt idx="0">
                  <c:v>615</c:v>
                </c:pt>
                <c:pt idx="1">
                  <c:v>1045</c:v>
                </c:pt>
                <c:pt idx="2">
                  <c:v>680</c:v>
                </c:pt>
                <c:pt idx="3">
                  <c:v>1173</c:v>
                </c:pt>
                <c:pt idx="4">
                  <c:v>1426</c:v>
                </c:pt>
                <c:pt idx="5">
                  <c:v>1506</c:v>
                </c:pt>
                <c:pt idx="6">
                  <c:v>1381</c:v>
                </c:pt>
                <c:pt idx="7">
                  <c:v>1212</c:v>
                </c:pt>
                <c:pt idx="8">
                  <c:v>1297</c:v>
                </c:pt>
                <c:pt idx="9">
                  <c:v>1359</c:v>
                </c:pt>
                <c:pt idx="10">
                  <c:v>1456</c:v>
                </c:pt>
                <c:pt idx="11">
                  <c:v>1461</c:v>
                </c:pt>
              </c:numCache>
            </c:numRef>
          </c:val>
        </c:ser>
        <c:dLbls/>
        <c:gapWidth val="56"/>
        <c:axId val="80172928"/>
        <c:axId val="80174464"/>
      </c:barChart>
      <c:catAx>
        <c:axId val="80172928"/>
        <c:scaling>
          <c:orientation val="maxMin"/>
        </c:scaling>
        <c:delete val="1"/>
        <c:axPos val="l"/>
        <c:numFmt formatCode="General" sourceLinked="0"/>
        <c:tickLblPos val="none"/>
        <c:crossAx val="80174464"/>
        <c:crosses val="autoZero"/>
        <c:auto val="1"/>
        <c:lblAlgn val="ctr"/>
        <c:lblOffset val="100"/>
      </c:catAx>
      <c:valAx>
        <c:axId val="80174464"/>
        <c:scaling>
          <c:orientation val="minMax"/>
        </c:scaling>
        <c:delete val="1"/>
        <c:axPos val="t"/>
        <c:numFmt formatCode="###0" sourceLinked="1"/>
        <c:tickLblPos val="none"/>
        <c:crossAx val="801729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0.22809737343021169"/>
          <c:y val="0.12271479842850762"/>
          <c:w val="0.64560973610855454"/>
          <c:h val="0.69025260738817873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мужчин  с СД II типа в этом возрасте</c:v>
                </c:pt>
              </c:strCache>
            </c:strRef>
          </c:tx>
          <c:spPr>
            <a:solidFill>
              <a:srgbClr val="3778BE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Лист1!$A$2:$A$13</c:f>
              <c:strCache>
                <c:ptCount val="12"/>
                <c:pt idx="0">
                  <c:v>75 - 79</c:v>
                </c:pt>
                <c:pt idx="1">
                  <c:v>70 - 74</c:v>
                </c:pt>
                <c:pt idx="2">
                  <c:v>65 - 69</c:v>
                </c:pt>
                <c:pt idx="3">
                  <c:v>60 - 64</c:v>
                </c:pt>
                <c:pt idx="4">
                  <c:v>55 - 59</c:v>
                </c:pt>
                <c:pt idx="5">
                  <c:v>50 - 54</c:v>
                </c:pt>
                <c:pt idx="6">
                  <c:v>45 - 49</c:v>
                </c:pt>
                <c:pt idx="7">
                  <c:v>40 - 44</c:v>
                </c:pt>
                <c:pt idx="8">
                  <c:v>35 - 39</c:v>
                </c:pt>
                <c:pt idx="9">
                  <c:v>30 - 34</c:v>
                </c:pt>
                <c:pt idx="10">
                  <c:v>25 - 29</c:v>
                </c:pt>
                <c:pt idx="11">
                  <c:v>20 - 24</c:v>
                </c:pt>
              </c:strCache>
            </c:strRef>
          </c:cat>
          <c:val>
            <c:numRef>
              <c:f>Лист1!$B$2:$B$13</c:f>
              <c:numCache>
                <c:formatCode>###0</c:formatCode>
                <c:ptCount val="12"/>
                <c:pt idx="0">
                  <c:v>279</c:v>
                </c:pt>
                <c:pt idx="1">
                  <c:v>530</c:v>
                </c:pt>
                <c:pt idx="2">
                  <c:v>391</c:v>
                </c:pt>
                <c:pt idx="3">
                  <c:v>800</c:v>
                </c:pt>
                <c:pt idx="4">
                  <c:v>1059</c:v>
                </c:pt>
                <c:pt idx="5">
                  <c:v>1238</c:v>
                </c:pt>
                <c:pt idx="6">
                  <c:v>1184</c:v>
                </c:pt>
                <c:pt idx="7">
                  <c:v>1081</c:v>
                </c:pt>
                <c:pt idx="8">
                  <c:v>1199</c:v>
                </c:pt>
                <c:pt idx="9">
                  <c:v>1322</c:v>
                </c:pt>
                <c:pt idx="10">
                  <c:v>1453</c:v>
                </c:pt>
                <c:pt idx="11">
                  <c:v>1473</c:v>
                </c:pt>
              </c:numCache>
            </c:numRef>
          </c:val>
        </c:ser>
        <c:dLbls/>
        <c:gapWidth val="56"/>
        <c:axId val="80214656"/>
        <c:axId val="88674688"/>
      </c:barChart>
      <c:catAx>
        <c:axId val="80214656"/>
        <c:scaling>
          <c:orientation val="maxMin"/>
        </c:scaling>
        <c:axPos val="r"/>
        <c:numFmt formatCode="General" sourceLinked="0"/>
        <c:maj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88674688"/>
        <c:crossesAt val="0"/>
        <c:auto val="1"/>
        <c:lblAlgn val="ctr"/>
        <c:lblOffset val="100"/>
      </c:catAx>
      <c:valAx>
        <c:axId val="88674688"/>
        <c:scaling>
          <c:orientation val="maxMin"/>
        </c:scaling>
        <c:delete val="1"/>
        <c:axPos val="t"/>
        <c:numFmt formatCode="###0" sourceLinked="1"/>
        <c:majorTickMark val="none"/>
        <c:tickLblPos val="none"/>
        <c:crossAx val="8021465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7" Type="http://schemas.openxmlformats.org/officeDocument/2006/relationships/image" Target="../media/image11.emf"/><Relationship Id="rId2" Type="http://schemas.openxmlformats.org/officeDocument/2006/relationships/image" Target="../media/image6.emf"/><Relationship Id="rId1" Type="http://schemas.openxmlformats.org/officeDocument/2006/relationships/image" Target="../media/image5.emf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38F991-519C-40D0-B1E3-220C521CF0EF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25F0BD-A6B0-42CD-BCB1-CE79D22E7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21757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F95ABA-1F98-430D-B665-62F86144EFD8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0478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10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956"/>
          <a:stretch/>
        </p:blipFill>
        <p:spPr bwMode="auto">
          <a:xfrm rot="5400000">
            <a:off x="-2667004" y="3144081"/>
            <a:ext cx="6380928" cy="1046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80527" y="6718352"/>
            <a:ext cx="7358400" cy="114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807200" y="1908000"/>
            <a:ext cx="7308000" cy="1476000"/>
          </a:xfrm>
        </p:spPr>
        <p:txBody>
          <a:bodyPr rIns="288000"/>
          <a:lstStyle>
            <a:lvl1pPr algn="r">
              <a:defRPr lang="ru-RU" sz="3200" b="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1"/>
          </p:nvPr>
        </p:nvSpPr>
        <p:spPr>
          <a:xfrm>
            <a:off x="1806546" y="5717636"/>
            <a:ext cx="7308000" cy="529200"/>
          </a:xfrm>
        </p:spPr>
        <p:txBody>
          <a:bodyPr rIns="288000" anchor="ctr"/>
          <a:lstStyle>
            <a:lvl1pPr marL="0" indent="0" algn="r">
              <a:buNone/>
              <a:defRPr>
                <a:latin typeface="Calibri" panose="020F0502020204030204" pitchFamily="34" charset="0"/>
              </a:defRPr>
            </a:lvl1pPr>
          </a:lstStyle>
          <a:p>
            <a:pPr lv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42767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5" name="Текст 9"/>
          <p:cNvSpPr>
            <a:spLocks noGrp="1"/>
          </p:cNvSpPr>
          <p:nvPr>
            <p:ph type="body" sz="quarter" idx="10" hasCustomPrompt="1"/>
          </p:nvPr>
        </p:nvSpPr>
        <p:spPr>
          <a:xfrm>
            <a:off x="1801504" y="5991368"/>
            <a:ext cx="7344000" cy="720000"/>
          </a:xfrm>
        </p:spPr>
        <p:txBody>
          <a:bodyPr lIns="0" anchor="b" anchorCtr="0"/>
          <a:lstStyle>
            <a:lvl1pPr marL="0" indent="0" algn="l" defTabSz="914400" rtl="0" eaLnBrk="1" latinLnBrk="0" hangingPunct="1">
              <a:buNone/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2pPr>
            <a:lvl3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3pPr>
            <a:lvl4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4pPr>
            <a:lvl5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5pPr>
          </a:lstStyle>
          <a:p>
            <a:r>
              <a:rPr lang="ru-RU" sz="1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В№. Текст вопроса</a:t>
            </a:r>
          </a:p>
        </p:txBody>
      </p:sp>
      <p:sp>
        <p:nvSpPr>
          <p:cNvPr id="10" name="Объект 2"/>
          <p:cNvSpPr>
            <a:spLocks noGrp="1"/>
          </p:cNvSpPr>
          <p:nvPr>
            <p:ph idx="1"/>
          </p:nvPr>
        </p:nvSpPr>
        <p:spPr>
          <a:xfrm>
            <a:off x="143999" y="1152000"/>
            <a:ext cx="4392000" cy="241283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idx="11"/>
          </p:nvPr>
        </p:nvSpPr>
        <p:spPr>
          <a:xfrm>
            <a:off x="4535999" y="1152000"/>
            <a:ext cx="4392000" cy="241283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2" name="Объект 2"/>
          <p:cNvSpPr>
            <a:spLocks noGrp="1"/>
          </p:cNvSpPr>
          <p:nvPr>
            <p:ph idx="12"/>
          </p:nvPr>
        </p:nvSpPr>
        <p:spPr>
          <a:xfrm>
            <a:off x="143999" y="3605037"/>
            <a:ext cx="4392000" cy="2376000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3" name="Объект 2"/>
          <p:cNvSpPr>
            <a:spLocks noGrp="1"/>
          </p:cNvSpPr>
          <p:nvPr>
            <p:ph idx="13"/>
          </p:nvPr>
        </p:nvSpPr>
        <p:spPr>
          <a:xfrm>
            <a:off x="4535999" y="3604763"/>
            <a:ext cx="4392000" cy="2376000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49872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, текст и три объе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9" name="Содержимое 3"/>
          <p:cNvSpPr>
            <a:spLocks noGrp="1"/>
          </p:cNvSpPr>
          <p:nvPr>
            <p:ph sz="quarter" idx="11"/>
          </p:nvPr>
        </p:nvSpPr>
        <p:spPr>
          <a:xfrm>
            <a:off x="4533348" y="1620000"/>
            <a:ext cx="4392000" cy="2196000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0" name="Содержимое 3"/>
          <p:cNvSpPr>
            <a:spLocks noGrp="1"/>
          </p:cNvSpPr>
          <p:nvPr>
            <p:ph sz="quarter" idx="12"/>
          </p:nvPr>
        </p:nvSpPr>
        <p:spPr>
          <a:xfrm>
            <a:off x="4533348" y="3818569"/>
            <a:ext cx="4392000" cy="2160240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Текст 9"/>
          <p:cNvSpPr>
            <a:spLocks noGrp="1"/>
          </p:cNvSpPr>
          <p:nvPr>
            <p:ph type="body" sz="quarter" idx="15" hasCustomPrompt="1"/>
          </p:nvPr>
        </p:nvSpPr>
        <p:spPr>
          <a:xfrm>
            <a:off x="1801504" y="5991368"/>
            <a:ext cx="7344000" cy="720000"/>
          </a:xfrm>
        </p:spPr>
        <p:txBody>
          <a:bodyPr lIns="0" anchor="b" anchorCtr="0"/>
          <a:lstStyle>
            <a:lvl1pPr marL="0" indent="0" algn="l" defTabSz="914400" rtl="0" eaLnBrk="1" latinLnBrk="0" hangingPunct="1">
              <a:buNone/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2pPr>
            <a:lvl3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3pPr>
            <a:lvl4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4pPr>
            <a:lvl5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5pPr>
          </a:lstStyle>
          <a:p>
            <a:r>
              <a:rPr lang="ru-RU" sz="1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В№. Текст вопроса</a:t>
            </a:r>
          </a:p>
        </p:txBody>
      </p:sp>
      <p:sp>
        <p:nvSpPr>
          <p:cNvPr id="12" name="Текст 6"/>
          <p:cNvSpPr>
            <a:spLocks noGrp="1"/>
          </p:cNvSpPr>
          <p:nvPr>
            <p:ph type="body" sz="quarter" idx="13" hasCustomPrompt="1"/>
          </p:nvPr>
        </p:nvSpPr>
        <p:spPr>
          <a:xfrm>
            <a:off x="154378" y="981075"/>
            <a:ext cx="8784000" cy="261610"/>
          </a:xfrm>
        </p:spPr>
        <p:txBody>
          <a:bodyPr wrap="square">
            <a:spAutoFit/>
          </a:bodyPr>
          <a:lstStyle>
            <a:lvl1pPr>
              <a:buClr>
                <a:schemeClr val="tx2"/>
              </a:buClr>
              <a:defRPr sz="1100" b="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 smtClean="0"/>
              <a:t>Выводы</a:t>
            </a:r>
          </a:p>
        </p:txBody>
      </p:sp>
      <p:sp>
        <p:nvSpPr>
          <p:cNvPr id="13" name="Объект 2"/>
          <p:cNvSpPr>
            <a:spLocks noGrp="1"/>
          </p:cNvSpPr>
          <p:nvPr>
            <p:ph idx="1"/>
          </p:nvPr>
        </p:nvSpPr>
        <p:spPr>
          <a:xfrm>
            <a:off x="144000" y="1620000"/>
            <a:ext cx="4392000" cy="4356000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81882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5" name="Таблица 14"/>
          <p:cNvSpPr>
            <a:spLocks noGrp="1"/>
          </p:cNvSpPr>
          <p:nvPr>
            <p:ph type="tbl" sz="quarter" idx="10"/>
          </p:nvPr>
        </p:nvSpPr>
        <p:spPr>
          <a:xfrm>
            <a:off x="208573" y="1341438"/>
            <a:ext cx="7488237" cy="4608512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4" name="Текст 9"/>
          <p:cNvSpPr>
            <a:spLocks noGrp="1"/>
          </p:cNvSpPr>
          <p:nvPr>
            <p:ph type="body" sz="quarter" idx="11" hasCustomPrompt="1"/>
          </p:nvPr>
        </p:nvSpPr>
        <p:spPr>
          <a:xfrm>
            <a:off x="1801504" y="5991368"/>
            <a:ext cx="7344000" cy="720000"/>
          </a:xfrm>
        </p:spPr>
        <p:txBody>
          <a:bodyPr lIns="0" anchor="b" anchorCtr="0"/>
          <a:lstStyle>
            <a:lvl1pPr marL="0" indent="0" algn="l" defTabSz="914400" rtl="0" eaLnBrk="1" latinLnBrk="0" hangingPunct="1">
              <a:buNone/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2pPr>
            <a:lvl3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3pPr>
            <a:lvl4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4pPr>
            <a:lvl5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5pPr>
          </a:lstStyle>
          <a:p>
            <a:r>
              <a:rPr lang="ru-RU" sz="1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В№. Текст вопроса</a:t>
            </a:r>
          </a:p>
        </p:txBody>
      </p:sp>
    </p:spTree>
    <p:extLst>
      <p:ext uri="{BB962C8B-B14F-4D97-AF65-F5344CB8AC3E}">
        <p14:creationId xmlns:p14="http://schemas.microsoft.com/office/powerpoint/2010/main" xmlns="" val="3221860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под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0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 rot="5400000">
            <a:off x="-2905543" y="2905542"/>
            <a:ext cx="6858005" cy="1046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8"/>
          <p:cNvSpPr>
            <a:spLocks noChangeArrowheads="1"/>
          </p:cNvSpPr>
          <p:nvPr userDrawn="1"/>
        </p:nvSpPr>
        <p:spPr bwMode="auto">
          <a:xfrm>
            <a:off x="25952" y="6349967"/>
            <a:ext cx="576263" cy="4492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fld id="{581B96DF-CDDF-43C3-A92D-BCF8A876A5C9}" type="slidenum">
              <a:rPr lang="ru-RU" sz="1600" b="1">
                <a:solidFill>
                  <a:srgbClr val="1455A5"/>
                </a:solidFill>
              </a:rPr>
              <a:pPr algn="ctr">
                <a:defRPr/>
              </a:pPr>
              <a:t>‹#›</a:t>
            </a:fld>
            <a:endParaRPr lang="en-GB" sz="1600" b="1" dirty="0">
              <a:solidFill>
                <a:srgbClr val="1455A5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80527" y="6718352"/>
            <a:ext cx="7358400" cy="114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Заголовок 3"/>
          <p:cNvSpPr>
            <a:spLocks noGrp="1"/>
          </p:cNvSpPr>
          <p:nvPr>
            <p:ph type="title"/>
          </p:nvPr>
        </p:nvSpPr>
        <p:spPr>
          <a:xfrm>
            <a:off x="1807200" y="1908000"/>
            <a:ext cx="7308000" cy="1476000"/>
          </a:xfrm>
        </p:spPr>
        <p:txBody>
          <a:bodyPr rIns="288000"/>
          <a:lstStyle>
            <a:lvl1pPr algn="r">
              <a:defRPr lang="ru-RU" sz="3200" b="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931461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4000" y="1152000"/>
            <a:ext cx="8784000" cy="4824000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10" hasCustomPrompt="1"/>
          </p:nvPr>
        </p:nvSpPr>
        <p:spPr>
          <a:xfrm>
            <a:off x="1801504" y="5991368"/>
            <a:ext cx="7344000" cy="720000"/>
          </a:xfrm>
        </p:spPr>
        <p:txBody>
          <a:bodyPr lIns="0" anchor="b" anchorCtr="0"/>
          <a:lstStyle>
            <a:lvl1pPr marL="0" indent="0" algn="l" defTabSz="914400" rtl="0" eaLnBrk="1" latinLnBrk="0" hangingPunct="1">
              <a:buNone/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2pPr>
            <a:lvl3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3pPr>
            <a:lvl4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4pPr>
            <a:lvl5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5pPr>
          </a:lstStyle>
          <a:p>
            <a:r>
              <a:rPr lang="ru-RU" sz="1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В№. Текст вопроса</a:t>
            </a:r>
          </a:p>
        </p:txBody>
      </p:sp>
    </p:spTree>
    <p:extLst>
      <p:ext uri="{BB962C8B-B14F-4D97-AF65-F5344CB8AC3E}">
        <p14:creationId xmlns:p14="http://schemas.microsoft.com/office/powerpoint/2010/main" xmlns="" val="3602307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sz="quarter" idx="13" hasCustomPrompt="1"/>
          </p:nvPr>
        </p:nvSpPr>
        <p:spPr>
          <a:xfrm>
            <a:off x="154378" y="981075"/>
            <a:ext cx="8784000" cy="261610"/>
          </a:xfrm>
        </p:spPr>
        <p:txBody>
          <a:bodyPr wrap="square">
            <a:spAutoFit/>
          </a:bodyPr>
          <a:lstStyle>
            <a:lvl1pPr>
              <a:buClr>
                <a:schemeClr val="tx2"/>
              </a:buClr>
              <a:defRPr sz="1100" b="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 smtClean="0"/>
              <a:t>Выводы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-9896" y="0"/>
            <a:ext cx="7762436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 smtClean="0"/>
              <a:t>Образец заголовка</a:t>
            </a:r>
          </a:p>
        </p:txBody>
      </p:sp>
      <p:sp>
        <p:nvSpPr>
          <p:cNvPr id="14" name="Текст 9"/>
          <p:cNvSpPr>
            <a:spLocks noGrp="1"/>
          </p:cNvSpPr>
          <p:nvPr>
            <p:ph type="body" sz="quarter" idx="10" hasCustomPrompt="1"/>
          </p:nvPr>
        </p:nvSpPr>
        <p:spPr>
          <a:xfrm>
            <a:off x="1801504" y="5991368"/>
            <a:ext cx="7344000" cy="720000"/>
          </a:xfrm>
        </p:spPr>
        <p:txBody>
          <a:bodyPr lIns="0" anchor="b" anchorCtr="0"/>
          <a:lstStyle>
            <a:lvl1pPr marL="0" indent="0" algn="l" defTabSz="914400" rtl="0" eaLnBrk="1" latinLnBrk="0" hangingPunct="1">
              <a:buNone/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2pPr>
            <a:lvl3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3pPr>
            <a:lvl4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4pPr>
            <a:lvl5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5pPr>
          </a:lstStyle>
          <a:p>
            <a:r>
              <a:rPr lang="ru-RU" sz="1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В№. Текст вопроса</a:t>
            </a:r>
          </a:p>
        </p:txBody>
      </p:sp>
      <p:sp>
        <p:nvSpPr>
          <p:cNvPr id="10" name="Объект 2"/>
          <p:cNvSpPr>
            <a:spLocks noGrp="1"/>
          </p:cNvSpPr>
          <p:nvPr>
            <p:ph idx="1"/>
          </p:nvPr>
        </p:nvSpPr>
        <p:spPr>
          <a:xfrm>
            <a:off x="144000" y="1621528"/>
            <a:ext cx="8784000" cy="4356000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477722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3" hasCustomPrompt="1"/>
          </p:nvPr>
        </p:nvSpPr>
        <p:spPr>
          <a:xfrm>
            <a:off x="154379" y="981075"/>
            <a:ext cx="8784000" cy="261610"/>
          </a:xfrm>
        </p:spPr>
        <p:txBody>
          <a:bodyPr>
            <a:spAutoFit/>
          </a:bodyPr>
          <a:lstStyle>
            <a:lvl1pPr>
              <a:buClr>
                <a:schemeClr val="tx2"/>
              </a:buClr>
              <a:defRPr sz="1100" b="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 smtClean="0"/>
              <a:t>Выводы</a:t>
            </a:r>
          </a:p>
        </p:txBody>
      </p:sp>
      <p:sp>
        <p:nvSpPr>
          <p:cNvPr id="14" name="Текст 9"/>
          <p:cNvSpPr>
            <a:spLocks noGrp="1"/>
          </p:cNvSpPr>
          <p:nvPr>
            <p:ph type="body" sz="quarter" idx="14" hasCustomPrompt="1"/>
          </p:nvPr>
        </p:nvSpPr>
        <p:spPr>
          <a:xfrm>
            <a:off x="1801504" y="5991368"/>
            <a:ext cx="7344000" cy="720000"/>
          </a:xfrm>
        </p:spPr>
        <p:txBody>
          <a:bodyPr lIns="0" anchor="b" anchorCtr="0"/>
          <a:lstStyle>
            <a:lvl1pPr marL="0" indent="0" algn="l" defTabSz="914400" rtl="0" eaLnBrk="1" latinLnBrk="0" hangingPunct="1">
              <a:buNone/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2pPr>
            <a:lvl3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3pPr>
            <a:lvl4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4pPr>
            <a:lvl5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5pPr>
          </a:lstStyle>
          <a:p>
            <a:r>
              <a:rPr lang="ru-RU" sz="1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В№. Текст вопроса</a:t>
            </a:r>
          </a:p>
        </p:txBody>
      </p:sp>
      <p:sp>
        <p:nvSpPr>
          <p:cNvPr id="8" name="Объект 2"/>
          <p:cNvSpPr>
            <a:spLocks noGrp="1"/>
          </p:cNvSpPr>
          <p:nvPr>
            <p:ph idx="1"/>
          </p:nvPr>
        </p:nvSpPr>
        <p:spPr>
          <a:xfrm>
            <a:off x="144000" y="1620000"/>
            <a:ext cx="4392000" cy="4356000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9" name="Объект 2"/>
          <p:cNvSpPr>
            <a:spLocks noGrp="1"/>
          </p:cNvSpPr>
          <p:nvPr>
            <p:ph idx="15"/>
          </p:nvPr>
        </p:nvSpPr>
        <p:spPr>
          <a:xfrm>
            <a:off x="4536000" y="1620000"/>
            <a:ext cx="4392000" cy="4356000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97000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4" name="Текст 9"/>
          <p:cNvSpPr>
            <a:spLocks noGrp="1"/>
          </p:cNvSpPr>
          <p:nvPr>
            <p:ph type="body" sz="quarter" idx="12" hasCustomPrompt="1"/>
          </p:nvPr>
        </p:nvSpPr>
        <p:spPr>
          <a:xfrm>
            <a:off x="1801504" y="5991368"/>
            <a:ext cx="7344000" cy="720000"/>
          </a:xfrm>
        </p:spPr>
        <p:txBody>
          <a:bodyPr lIns="0" anchor="b" anchorCtr="0"/>
          <a:lstStyle>
            <a:lvl1pPr marL="0" indent="0" algn="l" defTabSz="914400" rtl="0" eaLnBrk="1" latinLnBrk="0" hangingPunct="1">
              <a:buNone/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2pPr>
            <a:lvl3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3pPr>
            <a:lvl4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4pPr>
            <a:lvl5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5pPr>
          </a:lstStyle>
          <a:p>
            <a:r>
              <a:rPr lang="ru-RU" sz="1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В№. Текст вопроса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144000" y="1152000"/>
            <a:ext cx="8784000" cy="2398988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8" name="Объект 2"/>
          <p:cNvSpPr>
            <a:spLocks noGrp="1"/>
          </p:cNvSpPr>
          <p:nvPr>
            <p:ph idx="13"/>
          </p:nvPr>
        </p:nvSpPr>
        <p:spPr>
          <a:xfrm>
            <a:off x="144000" y="3642399"/>
            <a:ext cx="8784000" cy="2340000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368296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три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0"/>
          </p:nvPr>
        </p:nvSpPr>
        <p:spPr>
          <a:xfrm>
            <a:off x="144000" y="1152000"/>
            <a:ext cx="2916000" cy="4824000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9" name="Содержимое 3"/>
          <p:cNvSpPr>
            <a:spLocks noGrp="1"/>
          </p:cNvSpPr>
          <p:nvPr>
            <p:ph sz="quarter" idx="11"/>
          </p:nvPr>
        </p:nvSpPr>
        <p:spPr>
          <a:xfrm>
            <a:off x="3078000" y="1152184"/>
            <a:ext cx="2916000" cy="4824000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0" name="Содержимое 3"/>
          <p:cNvSpPr>
            <a:spLocks noGrp="1"/>
          </p:cNvSpPr>
          <p:nvPr>
            <p:ph sz="quarter" idx="12"/>
          </p:nvPr>
        </p:nvSpPr>
        <p:spPr>
          <a:xfrm>
            <a:off x="6012000" y="1152000"/>
            <a:ext cx="2916000" cy="4824000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4" name="Текст 9"/>
          <p:cNvSpPr>
            <a:spLocks noGrp="1"/>
          </p:cNvSpPr>
          <p:nvPr>
            <p:ph type="body" sz="quarter" idx="13" hasCustomPrompt="1"/>
          </p:nvPr>
        </p:nvSpPr>
        <p:spPr>
          <a:xfrm>
            <a:off x="1801504" y="5991368"/>
            <a:ext cx="7344000" cy="720000"/>
          </a:xfrm>
        </p:spPr>
        <p:txBody>
          <a:bodyPr lIns="0" anchor="b" anchorCtr="0"/>
          <a:lstStyle>
            <a:lvl1pPr marL="0" indent="0" algn="l" defTabSz="914400" rtl="0" eaLnBrk="1" latinLnBrk="0" hangingPunct="1">
              <a:buNone/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2pPr>
            <a:lvl3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3pPr>
            <a:lvl4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4pPr>
            <a:lvl5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5pPr>
          </a:lstStyle>
          <a:p>
            <a:r>
              <a:rPr lang="ru-RU" sz="1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В№. Текст вопроса</a:t>
            </a:r>
          </a:p>
        </p:txBody>
      </p:sp>
    </p:spTree>
    <p:extLst>
      <p:ext uri="{BB962C8B-B14F-4D97-AF65-F5344CB8AC3E}">
        <p14:creationId xmlns:p14="http://schemas.microsoft.com/office/powerpoint/2010/main" xmlns="" val="5854654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, текст и три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5" name="Текст 9"/>
          <p:cNvSpPr>
            <a:spLocks noGrp="1"/>
          </p:cNvSpPr>
          <p:nvPr>
            <p:ph type="body" sz="quarter" idx="15" hasCustomPrompt="1"/>
          </p:nvPr>
        </p:nvSpPr>
        <p:spPr>
          <a:xfrm>
            <a:off x="1801504" y="5991368"/>
            <a:ext cx="7344000" cy="720000"/>
          </a:xfrm>
        </p:spPr>
        <p:txBody>
          <a:bodyPr lIns="0" anchor="b" anchorCtr="0"/>
          <a:lstStyle>
            <a:lvl1pPr marL="0" indent="0" algn="l" defTabSz="914400" rtl="0" eaLnBrk="1" latinLnBrk="0" hangingPunct="1">
              <a:buNone/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2pPr>
            <a:lvl3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3pPr>
            <a:lvl4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4pPr>
            <a:lvl5pPr marL="0" algn="l" defTabSz="914400" rtl="0" eaLnBrk="1" latinLnBrk="0" hangingPunct="1">
              <a:defRPr lang="ru-RU" sz="10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5pPr>
          </a:lstStyle>
          <a:p>
            <a:r>
              <a:rPr lang="ru-RU" sz="1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В№. Текст вопроса</a:t>
            </a:r>
          </a:p>
        </p:txBody>
      </p:sp>
      <p:sp>
        <p:nvSpPr>
          <p:cNvPr id="16" name="Объект 2"/>
          <p:cNvSpPr>
            <a:spLocks noGrp="1"/>
          </p:cNvSpPr>
          <p:nvPr>
            <p:ph idx="1"/>
          </p:nvPr>
        </p:nvSpPr>
        <p:spPr>
          <a:xfrm>
            <a:off x="144000" y="1621528"/>
            <a:ext cx="2916000" cy="4356000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6"/>
          </p:nvPr>
        </p:nvSpPr>
        <p:spPr>
          <a:xfrm>
            <a:off x="3078015" y="1621528"/>
            <a:ext cx="2916000" cy="4356000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8" name="Объект 2"/>
          <p:cNvSpPr>
            <a:spLocks noGrp="1"/>
          </p:cNvSpPr>
          <p:nvPr>
            <p:ph idx="17"/>
          </p:nvPr>
        </p:nvSpPr>
        <p:spPr>
          <a:xfrm>
            <a:off x="6012000" y="1620000"/>
            <a:ext cx="2916000" cy="4356000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9" name="Текст 6"/>
          <p:cNvSpPr>
            <a:spLocks noGrp="1"/>
          </p:cNvSpPr>
          <p:nvPr>
            <p:ph type="body" sz="quarter" idx="13" hasCustomPrompt="1"/>
          </p:nvPr>
        </p:nvSpPr>
        <p:spPr>
          <a:xfrm>
            <a:off x="154378" y="981075"/>
            <a:ext cx="8784000" cy="261610"/>
          </a:xfrm>
        </p:spPr>
        <p:txBody>
          <a:bodyPr wrap="square">
            <a:spAutoFit/>
          </a:bodyPr>
          <a:lstStyle>
            <a:lvl1pPr>
              <a:buClr>
                <a:schemeClr val="tx2"/>
              </a:buClr>
              <a:defRPr sz="1100" b="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 smtClean="0"/>
              <a:t>Выводы</a:t>
            </a:r>
          </a:p>
        </p:txBody>
      </p:sp>
    </p:spTree>
    <p:extLst>
      <p:ext uri="{BB962C8B-B14F-4D97-AF65-F5344CB8AC3E}">
        <p14:creationId xmlns:p14="http://schemas.microsoft.com/office/powerpoint/2010/main" xmlns="" val="41218167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xmlns="" val="420965868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1026" name="think-cell Slide" r:id="rId14" imgW="360" imgH="360" progId="">
              <p:embed/>
            </p:oleObj>
          </a:graphicData>
        </a:graphic>
      </p:graphicFrame>
      <p:sp>
        <p:nvSpPr>
          <p:cNvPr id="307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-9896" y="0"/>
            <a:ext cx="7762436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000" y="1152000"/>
            <a:ext cx="8784000" cy="51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auto">
          <a:xfrm>
            <a:off x="-23035" y="904670"/>
            <a:ext cx="7775575" cy="0"/>
          </a:xfrm>
          <a:prstGeom prst="line">
            <a:avLst/>
          </a:prstGeom>
          <a:noFill/>
          <a:ln w="28575">
            <a:solidFill>
              <a:schemeClr val="accent1">
                <a:alpha val="7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dirty="0">
              <a:solidFill>
                <a:srgbClr val="4D4D4D"/>
              </a:solidFill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25952" y="6349967"/>
            <a:ext cx="576263" cy="4492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fld id="{581B96DF-CDDF-43C3-A92D-BCF8A876A5C9}" type="slidenum">
              <a:rPr lang="ru-RU" sz="1600" b="1">
                <a:solidFill>
                  <a:srgbClr val="1455A5"/>
                </a:solidFill>
              </a:rPr>
              <a:pPr algn="ctr">
                <a:defRPr/>
              </a:pPr>
              <a:t>‹#›</a:t>
            </a:fld>
            <a:endParaRPr lang="en-GB" sz="1600" b="1" dirty="0">
              <a:solidFill>
                <a:srgbClr val="1455A5"/>
              </a:solidFill>
            </a:endParaRPr>
          </a:p>
        </p:txBody>
      </p:sp>
      <p:pic>
        <p:nvPicPr>
          <p:cNvPr id="9" name="Picture 3" descr="T:\Projects\Support\Шаблоны Документов\in ppt\top2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81176" y="6718352"/>
            <a:ext cx="7359432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28295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144000" algn="l" rtl="0" eaLnBrk="1" fontAlgn="base" hangingPunct="1">
        <a:spcBef>
          <a:spcPct val="0"/>
        </a:spcBef>
        <a:spcAft>
          <a:spcPct val="0"/>
        </a:spcAft>
        <a:defRPr lang="ru-RU" sz="2000" b="0" dirty="0" smtClean="0">
          <a:solidFill>
            <a:schemeClr val="accent1"/>
          </a:solidFill>
          <a:latin typeface="Calibri" pitchFamily="34" charset="0"/>
          <a:ea typeface="+mj-ea"/>
          <a:cs typeface="Calibri" pitchFamily="34" charset="0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70C0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70C0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70C0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70C0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99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99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99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99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1455A5"/>
        </a:buClr>
        <a:buSzPct val="60000"/>
        <a:buFont typeface="Wingdings" pitchFamily="2" charset="2"/>
        <a:buChar char="n"/>
        <a:defRPr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C891"/>
        </a:buClr>
        <a:buFont typeface="Wingdings" pitchFamily="2" charset="2"/>
        <a:buChar char="ü"/>
        <a:defRPr sz="1400">
          <a:solidFill>
            <a:srgbClr val="4D4D4D"/>
          </a:solidFill>
          <a:latin typeface="Calibri" pitchFamily="34" charset="0"/>
          <a:cs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1455A5"/>
        </a:buClr>
        <a:buSzPct val="60000"/>
        <a:buFont typeface="Wingdings" pitchFamily="2" charset="2"/>
        <a:buChar char="n"/>
        <a:defRPr sz="1200">
          <a:solidFill>
            <a:srgbClr val="4D4D4D"/>
          </a:solidFill>
          <a:latin typeface="Calibri" pitchFamily="34" charset="0"/>
          <a:cs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C891"/>
        </a:buClr>
        <a:buSzPct val="60000"/>
        <a:buFont typeface="Wingdings" pitchFamily="2" charset="2"/>
        <a:buChar char="Ø"/>
        <a:defRPr sz="1200">
          <a:solidFill>
            <a:srgbClr val="4D4D4D"/>
          </a:solidFill>
          <a:latin typeface="Calibri" pitchFamily="34" charset="0"/>
          <a:cs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1455A5"/>
        </a:buClr>
        <a:buSzPct val="60000"/>
        <a:buFont typeface="Wingdings" pitchFamily="2" charset="2"/>
        <a:buChar char="n"/>
        <a:defRPr sz="1000">
          <a:solidFill>
            <a:srgbClr val="4D4D4D"/>
          </a:solidFill>
          <a:latin typeface="Calibri" pitchFamily="34" charset="0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1455A5"/>
        </a:buClr>
        <a:buSzPct val="60000"/>
        <a:buFont typeface="Wingdings" pitchFamily="2" charset="2"/>
        <a:buChar char="n"/>
        <a:defRPr sz="1200">
          <a:solidFill>
            <a:srgbClr val="333399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1455A5"/>
        </a:buClr>
        <a:buSzPct val="60000"/>
        <a:buFont typeface="Wingdings" pitchFamily="2" charset="2"/>
        <a:buChar char="n"/>
        <a:defRPr sz="1200">
          <a:solidFill>
            <a:srgbClr val="333399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1455A5"/>
        </a:buClr>
        <a:buSzPct val="60000"/>
        <a:buFont typeface="Wingdings" pitchFamily="2" charset="2"/>
        <a:buChar char="n"/>
        <a:defRPr sz="1200">
          <a:solidFill>
            <a:srgbClr val="333399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1455A5"/>
        </a:buClr>
        <a:buSzPct val="60000"/>
        <a:buFont typeface="Wingdings" pitchFamily="2" charset="2"/>
        <a:buChar char="n"/>
        <a:defRPr sz="1200">
          <a:solidFill>
            <a:srgbClr val="333399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tags" Target="../tags/tag12.xml"/><Relationship Id="rId18" Type="http://schemas.openxmlformats.org/officeDocument/2006/relationships/tags" Target="../tags/tag17.xml"/><Relationship Id="rId26" Type="http://schemas.openxmlformats.org/officeDocument/2006/relationships/tags" Target="../tags/tag25.xml"/><Relationship Id="rId39" Type="http://schemas.openxmlformats.org/officeDocument/2006/relationships/tags" Target="../tags/tag38.xml"/><Relationship Id="rId21" Type="http://schemas.openxmlformats.org/officeDocument/2006/relationships/tags" Target="../tags/tag20.xml"/><Relationship Id="rId34" Type="http://schemas.openxmlformats.org/officeDocument/2006/relationships/tags" Target="../tags/tag33.xml"/><Relationship Id="rId42" Type="http://schemas.openxmlformats.org/officeDocument/2006/relationships/tags" Target="../tags/tag41.xml"/><Relationship Id="rId47" Type="http://schemas.openxmlformats.org/officeDocument/2006/relationships/tags" Target="../tags/tag46.xml"/><Relationship Id="rId50" Type="http://schemas.openxmlformats.org/officeDocument/2006/relationships/tags" Target="../tags/tag49.xml"/><Relationship Id="rId55" Type="http://schemas.openxmlformats.org/officeDocument/2006/relationships/chart" Target="../charts/chart2.xml"/><Relationship Id="rId7" Type="http://schemas.openxmlformats.org/officeDocument/2006/relationships/tags" Target="../tags/tag6.xml"/><Relationship Id="rId2" Type="http://schemas.openxmlformats.org/officeDocument/2006/relationships/tags" Target="../tags/tag1.xml"/><Relationship Id="rId16" Type="http://schemas.openxmlformats.org/officeDocument/2006/relationships/tags" Target="../tags/tag15.xml"/><Relationship Id="rId20" Type="http://schemas.openxmlformats.org/officeDocument/2006/relationships/tags" Target="../tags/tag19.xml"/><Relationship Id="rId29" Type="http://schemas.openxmlformats.org/officeDocument/2006/relationships/tags" Target="../tags/tag28.xml"/><Relationship Id="rId41" Type="http://schemas.openxmlformats.org/officeDocument/2006/relationships/tags" Target="../tags/tag40.xml"/><Relationship Id="rId54" Type="http://schemas.openxmlformats.org/officeDocument/2006/relationships/chart" Target="../charts/chart1.xml"/><Relationship Id="rId1" Type="http://schemas.openxmlformats.org/officeDocument/2006/relationships/vmlDrawing" Target="../drawings/vmlDrawing2.vml"/><Relationship Id="rId6" Type="http://schemas.openxmlformats.org/officeDocument/2006/relationships/tags" Target="../tags/tag5.xml"/><Relationship Id="rId11" Type="http://schemas.openxmlformats.org/officeDocument/2006/relationships/tags" Target="../tags/tag10.xml"/><Relationship Id="rId24" Type="http://schemas.openxmlformats.org/officeDocument/2006/relationships/tags" Target="../tags/tag23.xml"/><Relationship Id="rId32" Type="http://schemas.openxmlformats.org/officeDocument/2006/relationships/tags" Target="../tags/tag31.xml"/><Relationship Id="rId37" Type="http://schemas.openxmlformats.org/officeDocument/2006/relationships/tags" Target="../tags/tag36.xml"/><Relationship Id="rId40" Type="http://schemas.openxmlformats.org/officeDocument/2006/relationships/tags" Target="../tags/tag39.xml"/><Relationship Id="rId45" Type="http://schemas.openxmlformats.org/officeDocument/2006/relationships/tags" Target="../tags/tag44.xml"/><Relationship Id="rId53" Type="http://schemas.openxmlformats.org/officeDocument/2006/relationships/oleObject" Target="../embeddings/oleObject2.bin"/><Relationship Id="rId58" Type="http://schemas.openxmlformats.org/officeDocument/2006/relationships/oleObject" Target="../embeddings/oleObject5.bin"/><Relationship Id="rId5" Type="http://schemas.openxmlformats.org/officeDocument/2006/relationships/tags" Target="../tags/tag4.xml"/><Relationship Id="rId15" Type="http://schemas.openxmlformats.org/officeDocument/2006/relationships/tags" Target="../tags/tag14.xml"/><Relationship Id="rId23" Type="http://schemas.openxmlformats.org/officeDocument/2006/relationships/tags" Target="../tags/tag22.xml"/><Relationship Id="rId28" Type="http://schemas.openxmlformats.org/officeDocument/2006/relationships/tags" Target="../tags/tag27.xml"/><Relationship Id="rId36" Type="http://schemas.openxmlformats.org/officeDocument/2006/relationships/tags" Target="../tags/tag35.xml"/><Relationship Id="rId49" Type="http://schemas.openxmlformats.org/officeDocument/2006/relationships/tags" Target="../tags/tag48.xml"/><Relationship Id="rId57" Type="http://schemas.openxmlformats.org/officeDocument/2006/relationships/oleObject" Target="../embeddings/oleObject4.bin"/><Relationship Id="rId61" Type="http://schemas.openxmlformats.org/officeDocument/2006/relationships/oleObject" Target="../embeddings/oleObject8.bin"/><Relationship Id="rId10" Type="http://schemas.openxmlformats.org/officeDocument/2006/relationships/tags" Target="../tags/tag9.xml"/><Relationship Id="rId19" Type="http://schemas.openxmlformats.org/officeDocument/2006/relationships/tags" Target="../tags/tag18.xml"/><Relationship Id="rId31" Type="http://schemas.openxmlformats.org/officeDocument/2006/relationships/tags" Target="../tags/tag30.xml"/><Relationship Id="rId44" Type="http://schemas.openxmlformats.org/officeDocument/2006/relationships/tags" Target="../tags/tag43.xml"/><Relationship Id="rId52" Type="http://schemas.openxmlformats.org/officeDocument/2006/relationships/notesSlide" Target="../notesSlides/notesSlide1.xml"/><Relationship Id="rId60" Type="http://schemas.openxmlformats.org/officeDocument/2006/relationships/oleObject" Target="../embeddings/oleObject7.bin"/><Relationship Id="rId4" Type="http://schemas.openxmlformats.org/officeDocument/2006/relationships/tags" Target="../tags/tag3.xml"/><Relationship Id="rId9" Type="http://schemas.openxmlformats.org/officeDocument/2006/relationships/tags" Target="../tags/tag8.xml"/><Relationship Id="rId14" Type="http://schemas.openxmlformats.org/officeDocument/2006/relationships/tags" Target="../tags/tag13.xml"/><Relationship Id="rId22" Type="http://schemas.openxmlformats.org/officeDocument/2006/relationships/tags" Target="../tags/tag21.xml"/><Relationship Id="rId27" Type="http://schemas.openxmlformats.org/officeDocument/2006/relationships/tags" Target="../tags/tag26.xml"/><Relationship Id="rId30" Type="http://schemas.openxmlformats.org/officeDocument/2006/relationships/tags" Target="../tags/tag29.xml"/><Relationship Id="rId35" Type="http://schemas.openxmlformats.org/officeDocument/2006/relationships/tags" Target="../tags/tag34.xml"/><Relationship Id="rId43" Type="http://schemas.openxmlformats.org/officeDocument/2006/relationships/tags" Target="../tags/tag42.xml"/><Relationship Id="rId48" Type="http://schemas.openxmlformats.org/officeDocument/2006/relationships/tags" Target="../tags/tag47.xml"/><Relationship Id="rId56" Type="http://schemas.openxmlformats.org/officeDocument/2006/relationships/oleObject" Target="../embeddings/oleObject3.bin"/><Relationship Id="rId8" Type="http://schemas.openxmlformats.org/officeDocument/2006/relationships/tags" Target="../tags/tag7.xml"/><Relationship Id="rId51" Type="http://schemas.openxmlformats.org/officeDocument/2006/relationships/slideLayout" Target="../slideLayouts/slideLayout2.xml"/><Relationship Id="rId3" Type="http://schemas.openxmlformats.org/officeDocument/2006/relationships/tags" Target="../tags/tag2.xml"/><Relationship Id="rId12" Type="http://schemas.openxmlformats.org/officeDocument/2006/relationships/tags" Target="../tags/tag11.xml"/><Relationship Id="rId17" Type="http://schemas.openxmlformats.org/officeDocument/2006/relationships/tags" Target="../tags/tag16.xml"/><Relationship Id="rId25" Type="http://schemas.openxmlformats.org/officeDocument/2006/relationships/tags" Target="../tags/tag24.xml"/><Relationship Id="rId33" Type="http://schemas.openxmlformats.org/officeDocument/2006/relationships/tags" Target="../tags/tag32.xml"/><Relationship Id="rId38" Type="http://schemas.openxmlformats.org/officeDocument/2006/relationships/tags" Target="../tags/tag37.xml"/><Relationship Id="rId46" Type="http://schemas.openxmlformats.org/officeDocument/2006/relationships/tags" Target="../tags/tag45.xml"/><Relationship Id="rId59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Object 18" hidden="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4946434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2050" name="think-cell Slide" r:id="rId53" imgW="360" imgH="360" progId="">
              <p:embed/>
            </p:oleObj>
          </a:graphicData>
        </a:graphic>
      </p:graphicFrame>
      <p:sp>
        <p:nvSpPr>
          <p:cNvPr id="16" name="Rectangle 15" hidden="1"/>
          <p:cNvSpPr/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spcCol="0" rtlCol="0" anchor="t" anchorCtr="0" compatLnSpc="1">
            <a:prstTxWarp prst="textNoShape">
              <a:avLst/>
            </a:prstTxWarp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1000">
              <a:solidFill>
                <a:srgbClr val="4D4D4D"/>
              </a:solidFill>
              <a:cs typeface="Calibri"/>
              <a:sym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NATION: </a:t>
            </a:r>
            <a:r>
              <a:rPr lang="ru-RU" dirty="0" smtClean="0"/>
              <a:t>Описание выборки</a:t>
            </a:r>
            <a:endParaRPr lang="ru-RU" dirty="0"/>
          </a:p>
        </p:txBody>
      </p:sp>
      <p:graphicFrame>
        <p:nvGraphicFramePr>
          <p:cNvPr id="5" name="Объект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098396714"/>
              </p:ext>
            </p:extLst>
          </p:nvPr>
        </p:nvGraphicFramePr>
        <p:xfrm>
          <a:off x="2177936" y="3989388"/>
          <a:ext cx="2190739" cy="24617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4"/>
          </a:graphicData>
        </a:graphic>
      </p:graphicFrame>
      <p:graphicFrame>
        <p:nvGraphicFramePr>
          <p:cNvPr id="6" name="Объект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614761339"/>
              </p:ext>
            </p:extLst>
          </p:nvPr>
        </p:nvGraphicFramePr>
        <p:xfrm>
          <a:off x="323528" y="4002088"/>
          <a:ext cx="2201868" cy="2450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5"/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43608" y="4008438"/>
            <a:ext cx="682625" cy="215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b"/>
          <a:lstStyle/>
          <a:p>
            <a:r>
              <a:rPr lang="ru-RU" sz="1050" b="1" dirty="0">
                <a:solidFill>
                  <a:srgbClr val="4D4D4D"/>
                </a:solidFill>
              </a:rPr>
              <a:t>Мужчины</a:t>
            </a:r>
            <a:endParaRPr lang="en-GB" sz="1050" b="1" dirty="0">
              <a:solidFill>
                <a:srgbClr val="4D4D4D"/>
              </a:solidFill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915816" y="4008438"/>
            <a:ext cx="682625" cy="215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b"/>
          <a:lstStyle/>
          <a:p>
            <a:r>
              <a:rPr lang="ru-RU" sz="1050" b="1" dirty="0">
                <a:solidFill>
                  <a:srgbClr val="4D4D4D"/>
                </a:solidFill>
              </a:rPr>
              <a:t>Женщины</a:t>
            </a:r>
            <a:endParaRPr lang="en-GB" sz="1050" b="1" dirty="0">
              <a:solidFill>
                <a:srgbClr val="4D4D4D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71600" y="3035300"/>
            <a:ext cx="2952328" cy="431800"/>
          </a:xfrm>
          <a:prstGeom prst="rect">
            <a:avLst/>
          </a:prstGeom>
        </p:spPr>
        <p:txBody>
          <a:bodyPr wrap="square" rtlCol="0" anchor="b" anchorCtr="0">
            <a:noAutofit/>
          </a:bodyPr>
          <a:lstStyle>
            <a:defPPr>
              <a:defRPr lang="ru-RU"/>
            </a:defPPr>
            <a:lvl1pPr algn="ctr">
              <a:defRPr sz="1200" b="1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r>
              <a:rPr lang="ru-RU" dirty="0">
                <a:solidFill>
                  <a:srgbClr val="4D4D4D">
                    <a:lumMod val="50000"/>
                  </a:srgbClr>
                </a:solidFill>
              </a:rPr>
              <a:t>Поло-возрастная структура выборки (количество, человек)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11960" y="908720"/>
            <a:ext cx="3816424" cy="313723"/>
          </a:xfrm>
          <a:prstGeom prst="rect">
            <a:avLst/>
          </a:prstGeom>
        </p:spPr>
        <p:txBody>
          <a:bodyPr wrap="square" rtlCol="0" anchor="b" anchorCtr="0">
            <a:noAutofit/>
          </a:bodyPr>
          <a:lstStyle/>
          <a:p>
            <a:pPr algn="ctr"/>
            <a:r>
              <a:rPr lang="en-US" sz="1400" b="1" dirty="0">
                <a:solidFill>
                  <a:srgbClr val="4D4D4D">
                    <a:lumMod val="50000"/>
                  </a:srgbClr>
                </a:solidFill>
              </a:rPr>
              <a:t>CONSORT </a:t>
            </a:r>
            <a:r>
              <a:rPr lang="ru-RU" sz="1400" b="1" dirty="0">
                <a:solidFill>
                  <a:srgbClr val="4D4D4D">
                    <a:lumMod val="50000"/>
                  </a:srgbClr>
                </a:solidFill>
              </a:rPr>
              <a:t>диаграмма</a:t>
            </a:r>
            <a:endParaRPr lang="en-GB" sz="1400" b="1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99992" y="3035300"/>
            <a:ext cx="4464496" cy="432048"/>
          </a:xfrm>
          <a:prstGeom prst="rect">
            <a:avLst/>
          </a:prstGeom>
        </p:spPr>
        <p:txBody>
          <a:bodyPr wrap="square" rtlCol="0" anchor="b" anchorCtr="0">
            <a:noAutofit/>
          </a:bodyPr>
          <a:lstStyle/>
          <a:p>
            <a:pPr algn="ctr"/>
            <a:r>
              <a:rPr lang="ru-RU" sz="1200" b="1" dirty="0">
                <a:solidFill>
                  <a:srgbClr val="4D4D4D">
                    <a:lumMod val="50000"/>
                  </a:srgbClr>
                </a:solidFill>
              </a:rPr>
              <a:t>Поло-возрастная структура генеральной совокупности (количество, млн. человек)</a:t>
            </a:r>
            <a:endParaRPr lang="en-GB" sz="1200" b="1" dirty="0">
              <a:solidFill>
                <a:srgbClr val="4D4D4D">
                  <a:lumMod val="50000"/>
                </a:srgbClr>
              </a:solidFill>
            </a:endParaRPr>
          </a:p>
        </p:txBody>
      </p:sp>
      <p:graphicFrame>
        <p:nvGraphicFramePr>
          <p:cNvPr id="14" name="Objec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915232358"/>
              </p:ext>
            </p:extLst>
          </p:nvPr>
        </p:nvGraphicFramePr>
        <p:xfrm>
          <a:off x="5181601" y="4152900"/>
          <a:ext cx="1504911" cy="1990657"/>
        </p:xfrm>
        <a:graphic>
          <a:graphicData uri="http://schemas.openxmlformats.org/presentationml/2006/ole">
            <p:oleObj spid="_x0000_s2051" name="Chart" r:id="rId56" imgW="1504920" imgH="1990760" progId="MSGraph.Chart.8">
              <p:embed followColorScheme="full"/>
            </p:oleObj>
          </a:graphicData>
        </a:graphic>
      </p:graphicFrame>
      <p:sp>
        <p:nvSpPr>
          <p:cNvPr id="140" name="Text Placeholder 75"/>
          <p:cNvSpPr>
            <a:spLocks noGrp="1"/>
          </p:cNvSpPr>
          <p:nvPr>
            <p:custDataLst>
              <p:tags r:id="rId3"/>
            </p:custDataLst>
          </p:nvPr>
        </p:nvSpPr>
        <p:spPr bwMode="gray">
          <a:xfrm>
            <a:off x="5184775" y="5005388"/>
            <a:ext cx="3238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17463" tIns="0" rIns="17463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 algn="r">
              <a:spcBef>
                <a:spcPct val="0"/>
              </a:spcBef>
              <a:buFont typeface="Wingdings" pitchFamily="2" charset="2"/>
              <a:buNone/>
            </a:pPr>
            <a:fld id="{E67DBD44-CB45-4E4E-B542-46237273E621}" type="datetime'''''''''5''''1''2''1 '''''">
              <a:rPr lang="en-US" sz="1000" b="1">
                <a:latin typeface="Calibri"/>
                <a:cs typeface="Calibri"/>
                <a:sym typeface="+mn-lt"/>
              </a:rPr>
              <a:pPr marL="0" lvl="1" indent="0" algn="r">
                <a:spcBef>
                  <a:spcPct val="0"/>
                </a:spcBef>
                <a:buFont typeface="Wingdings" pitchFamily="2" charset="2"/>
                <a:buNone/>
              </a:pPr>
              <a:t>5121 </a:t>
            </a:fld>
            <a:endParaRPr lang="ru-RU" sz="1000" b="1" dirty="0">
              <a:latin typeface="Calibri"/>
              <a:cs typeface="Calibri"/>
              <a:sym typeface="+mn-lt"/>
            </a:endParaRPr>
          </a:p>
        </p:txBody>
      </p:sp>
      <p:sp>
        <p:nvSpPr>
          <p:cNvPr id="130" name="Text Placeholder 65"/>
          <p:cNvSpPr>
            <a:spLocks noGrp="1"/>
          </p:cNvSpPr>
          <p:nvPr>
            <p:custDataLst>
              <p:tags r:id="rId4"/>
            </p:custDataLst>
          </p:nvPr>
        </p:nvSpPr>
        <p:spPr bwMode="auto">
          <a:xfrm>
            <a:off x="6692900" y="5295900"/>
            <a:ext cx="2984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>
              <a:spcBef>
                <a:spcPct val="0"/>
              </a:spcBef>
              <a:buFont typeface="Wingdings" pitchFamily="2" charset="2"/>
              <a:buNone/>
            </a:pPr>
            <a:fld id="{AD2B37B5-8721-4C27-8E00-F96693C12F65}" type="datetime'''''''''''''''''''4''''''''''''''''0''''''''''-''4''''''''4'">
              <a:rPr lang="en-US" sz="1000">
                <a:latin typeface="Calibri"/>
                <a:cs typeface="Calibri"/>
                <a:sym typeface="+mn-lt"/>
              </a:rPr>
              <a:pPr marL="0" lvl="1" indent="0">
                <a:spcBef>
                  <a:spcPct val="0"/>
                </a:spcBef>
                <a:buFont typeface="Wingdings" pitchFamily="2" charset="2"/>
                <a:buNone/>
              </a:pPr>
              <a:t>40-44</a:t>
            </a:fld>
            <a:endParaRPr lang="ru-RU" sz="1000" dirty="0">
              <a:latin typeface="Calibri"/>
              <a:cs typeface="Calibri"/>
              <a:sym typeface="+mn-lt"/>
            </a:endParaRPr>
          </a:p>
        </p:txBody>
      </p:sp>
      <p:sp>
        <p:nvSpPr>
          <p:cNvPr id="129" name="Text Placeholder 64"/>
          <p:cNvSpPr>
            <a:spLocks noGrp="1"/>
          </p:cNvSpPr>
          <p:nvPr>
            <p:custDataLst>
              <p:tags r:id="rId5"/>
            </p:custDataLst>
          </p:nvPr>
        </p:nvSpPr>
        <p:spPr bwMode="auto">
          <a:xfrm>
            <a:off x="6692900" y="5153025"/>
            <a:ext cx="2984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>
              <a:spcBef>
                <a:spcPct val="0"/>
              </a:spcBef>
              <a:buFont typeface="Wingdings" pitchFamily="2" charset="2"/>
              <a:buNone/>
            </a:pPr>
            <a:fld id="{330378E7-9DCC-4066-B119-D2065C5319B5}" type="datetime'''45''''''-4''''''9'''''''''''''''''''''''''''''">
              <a:rPr lang="en-US" sz="1000">
                <a:latin typeface="Calibri"/>
                <a:cs typeface="Calibri"/>
                <a:sym typeface="+mn-lt"/>
              </a:rPr>
              <a:pPr marL="0" lvl="1" indent="0">
                <a:spcBef>
                  <a:spcPct val="0"/>
                </a:spcBef>
                <a:buFont typeface="Wingdings" pitchFamily="2" charset="2"/>
                <a:buNone/>
              </a:pPr>
              <a:t>45-49</a:t>
            </a:fld>
            <a:endParaRPr lang="ru-RU" sz="1000" dirty="0">
              <a:latin typeface="Calibri"/>
              <a:cs typeface="Calibri"/>
              <a:sym typeface="+mn-lt"/>
            </a:endParaRPr>
          </a:p>
        </p:txBody>
      </p:sp>
      <p:sp>
        <p:nvSpPr>
          <p:cNvPr id="128" name="Text Placeholder 63"/>
          <p:cNvSpPr>
            <a:spLocks noGrp="1"/>
          </p:cNvSpPr>
          <p:nvPr>
            <p:custDataLst>
              <p:tags r:id="rId6"/>
            </p:custDataLst>
          </p:nvPr>
        </p:nvSpPr>
        <p:spPr bwMode="auto">
          <a:xfrm>
            <a:off x="6692900" y="5005388"/>
            <a:ext cx="2984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>
              <a:spcBef>
                <a:spcPct val="0"/>
              </a:spcBef>
              <a:buFont typeface="Wingdings" pitchFamily="2" charset="2"/>
              <a:buNone/>
            </a:pPr>
            <a:fld id="{0DD959BA-27B9-44CB-83C4-C1AAA1FCD98D}" type="datetime'''5''''0''''''''''''''''''''''-''''5''4'">
              <a:rPr lang="en-US" sz="1000">
                <a:latin typeface="Calibri"/>
                <a:cs typeface="Calibri"/>
                <a:sym typeface="+mn-lt"/>
              </a:rPr>
              <a:pPr marL="0" lvl="1" indent="0">
                <a:spcBef>
                  <a:spcPct val="0"/>
                </a:spcBef>
                <a:buFont typeface="Wingdings" pitchFamily="2" charset="2"/>
                <a:buNone/>
              </a:pPr>
              <a:t>50-54</a:t>
            </a:fld>
            <a:endParaRPr lang="ru-RU" sz="1000" dirty="0">
              <a:latin typeface="Calibri"/>
              <a:cs typeface="Calibri"/>
              <a:sym typeface="+mn-lt"/>
            </a:endParaRPr>
          </a:p>
        </p:txBody>
      </p:sp>
      <p:sp>
        <p:nvSpPr>
          <p:cNvPr id="142" name="Text Placeholder 77"/>
          <p:cNvSpPr>
            <a:spLocks noGrp="1"/>
          </p:cNvSpPr>
          <p:nvPr>
            <p:custDataLst>
              <p:tags r:id="rId7"/>
            </p:custDataLst>
          </p:nvPr>
        </p:nvSpPr>
        <p:spPr bwMode="gray">
          <a:xfrm>
            <a:off x="5318125" y="5295900"/>
            <a:ext cx="3238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17463" tIns="0" rIns="17463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 algn="r">
              <a:spcBef>
                <a:spcPct val="0"/>
              </a:spcBef>
              <a:buFont typeface="Wingdings" pitchFamily="2" charset="2"/>
              <a:buNone/>
            </a:pPr>
            <a:fld id="{D79A9372-857F-4047-9512-DBB88B4CC9D9}" type="datetime'''4''''''4''''''''''''4''''4'''' '''''''''''''''">
              <a:rPr lang="en-US" sz="1000" b="1">
                <a:latin typeface="Calibri"/>
                <a:cs typeface="Calibri"/>
                <a:sym typeface="+mn-lt"/>
              </a:rPr>
              <a:pPr marL="0" lvl="1" indent="0" algn="r">
                <a:spcBef>
                  <a:spcPct val="0"/>
                </a:spcBef>
                <a:buFont typeface="Wingdings" pitchFamily="2" charset="2"/>
                <a:buNone/>
              </a:pPr>
              <a:t>4444 </a:t>
            </a:fld>
            <a:endParaRPr lang="ru-RU" sz="1000" b="1" dirty="0">
              <a:latin typeface="Calibri"/>
              <a:cs typeface="Calibri"/>
              <a:sym typeface="+mn-lt"/>
            </a:endParaRPr>
          </a:p>
        </p:txBody>
      </p:sp>
      <p:sp>
        <p:nvSpPr>
          <p:cNvPr id="141" name="Text Placeholder 76"/>
          <p:cNvSpPr>
            <a:spLocks noGrp="1"/>
          </p:cNvSpPr>
          <p:nvPr>
            <p:custDataLst>
              <p:tags r:id="rId8"/>
            </p:custDataLst>
          </p:nvPr>
        </p:nvSpPr>
        <p:spPr bwMode="gray">
          <a:xfrm>
            <a:off x="5146675" y="5153025"/>
            <a:ext cx="3238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17463" tIns="0" rIns="17463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 algn="r">
              <a:spcBef>
                <a:spcPct val="0"/>
              </a:spcBef>
              <a:buFont typeface="Wingdings" pitchFamily="2" charset="2"/>
              <a:buNone/>
            </a:pPr>
            <a:fld id="{BBBA68DC-36EC-49E7-9ED1-72EDA6D23566}" type="datetime'''''''''5''''''''''''''''''''''''''''''''''3''''''''09'' '''''">
              <a:rPr lang="en-US" sz="1000" b="1">
                <a:latin typeface="Calibri"/>
                <a:cs typeface="Calibri"/>
                <a:sym typeface="+mn-lt"/>
              </a:rPr>
              <a:pPr marL="0" lvl="1" indent="0" algn="r">
                <a:spcBef>
                  <a:spcPct val="0"/>
                </a:spcBef>
                <a:buFont typeface="Wingdings" pitchFamily="2" charset="2"/>
                <a:buNone/>
              </a:pPr>
              <a:t>5309 </a:t>
            </a:fld>
            <a:endParaRPr lang="ru-RU" sz="1000" b="1" dirty="0">
              <a:latin typeface="Calibri"/>
              <a:cs typeface="Calibri"/>
              <a:sym typeface="+mn-lt"/>
            </a:endParaRPr>
          </a:p>
        </p:txBody>
      </p:sp>
      <p:sp>
        <p:nvSpPr>
          <p:cNvPr id="127" name="Text Placeholder 62"/>
          <p:cNvSpPr>
            <a:spLocks noGrp="1"/>
          </p:cNvSpPr>
          <p:nvPr>
            <p:custDataLst>
              <p:tags r:id="rId9"/>
            </p:custDataLst>
          </p:nvPr>
        </p:nvSpPr>
        <p:spPr bwMode="auto">
          <a:xfrm>
            <a:off x="6692900" y="4857750"/>
            <a:ext cx="2984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>
              <a:spcBef>
                <a:spcPct val="0"/>
              </a:spcBef>
              <a:buFont typeface="Wingdings" pitchFamily="2" charset="2"/>
              <a:buNone/>
            </a:pPr>
            <a:fld id="{FC1058BE-A473-4C43-9BA8-04266DD9D6F5}" type="datetime'''''''''''''''''''''''''''5''''''''''''5''-59'">
              <a:rPr lang="en-US" sz="1000">
                <a:latin typeface="Calibri"/>
                <a:cs typeface="Calibri"/>
                <a:sym typeface="+mn-lt"/>
              </a:rPr>
              <a:pPr marL="0" lvl="1" indent="0">
                <a:spcBef>
                  <a:spcPct val="0"/>
                </a:spcBef>
                <a:buFont typeface="Wingdings" pitchFamily="2" charset="2"/>
                <a:buNone/>
              </a:pPr>
              <a:t>55-59</a:t>
            </a:fld>
            <a:endParaRPr lang="ru-RU" sz="1000" dirty="0">
              <a:latin typeface="Calibri"/>
              <a:cs typeface="Calibri"/>
              <a:sym typeface="+mn-lt"/>
            </a:endParaRPr>
          </a:p>
        </p:txBody>
      </p:sp>
      <p:sp>
        <p:nvSpPr>
          <p:cNvPr id="139" name="Text Placeholder 74"/>
          <p:cNvSpPr>
            <a:spLocks noGrp="1"/>
          </p:cNvSpPr>
          <p:nvPr>
            <p:custDataLst>
              <p:tags r:id="rId10"/>
            </p:custDataLst>
          </p:nvPr>
        </p:nvSpPr>
        <p:spPr bwMode="gray">
          <a:xfrm>
            <a:off x="5365750" y="4857750"/>
            <a:ext cx="3238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17463" tIns="0" rIns="17463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 algn="r">
              <a:spcBef>
                <a:spcPct val="0"/>
              </a:spcBef>
              <a:buFont typeface="Wingdings" pitchFamily="2" charset="2"/>
              <a:buNone/>
            </a:pPr>
            <a:fld id="{682935DB-1B6D-4E99-8EBE-F0BF0E2392A4}" type="datetime'''4''''''''''''''''''2''''''3''5'''''''''''''''''''''' '">
              <a:rPr lang="en-US" sz="1000" b="1">
                <a:latin typeface="Calibri"/>
                <a:cs typeface="Calibri"/>
                <a:sym typeface="+mn-lt"/>
              </a:rPr>
              <a:pPr marL="0" lvl="1" indent="0" algn="r">
                <a:spcBef>
                  <a:spcPct val="0"/>
                </a:spcBef>
                <a:buFont typeface="Wingdings" pitchFamily="2" charset="2"/>
                <a:buNone/>
              </a:pPr>
              <a:t>4235 </a:t>
            </a:fld>
            <a:endParaRPr lang="ru-RU" sz="1000" b="1" dirty="0">
              <a:latin typeface="Calibri"/>
              <a:cs typeface="Calibri"/>
              <a:sym typeface="+mn-lt"/>
            </a:endParaRPr>
          </a:p>
        </p:txBody>
      </p:sp>
      <p:sp>
        <p:nvSpPr>
          <p:cNvPr id="126" name="Text Placeholder 61"/>
          <p:cNvSpPr>
            <a:spLocks noGrp="1"/>
          </p:cNvSpPr>
          <p:nvPr>
            <p:custDataLst>
              <p:tags r:id="rId11"/>
            </p:custDataLst>
          </p:nvPr>
        </p:nvSpPr>
        <p:spPr bwMode="auto">
          <a:xfrm>
            <a:off x="6692900" y="4710113"/>
            <a:ext cx="2984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>
              <a:spcBef>
                <a:spcPct val="0"/>
              </a:spcBef>
              <a:buFont typeface="Wingdings" pitchFamily="2" charset="2"/>
              <a:buNone/>
            </a:pPr>
            <a:fld id="{E96AA2F0-D3F3-4E6D-8BF0-2E41B57992B3}" type="datetime'''''''''6''''''''0''''''''''''''-''''''''''''''6''''4'''''''">
              <a:rPr lang="en-US" sz="1000">
                <a:latin typeface="Calibri"/>
                <a:cs typeface="Calibri"/>
                <a:sym typeface="+mn-lt"/>
              </a:rPr>
              <a:pPr marL="0" lvl="1" indent="0">
                <a:spcBef>
                  <a:spcPct val="0"/>
                </a:spcBef>
                <a:buFont typeface="Wingdings" pitchFamily="2" charset="2"/>
                <a:buNone/>
              </a:pPr>
              <a:t>60-64</a:t>
            </a:fld>
            <a:endParaRPr lang="ru-RU" sz="1000" dirty="0">
              <a:latin typeface="Calibri"/>
              <a:cs typeface="Calibri"/>
              <a:sym typeface="+mn-lt"/>
            </a:endParaRPr>
          </a:p>
        </p:txBody>
      </p:sp>
      <p:sp>
        <p:nvSpPr>
          <p:cNvPr id="138" name="Text Placeholder 73"/>
          <p:cNvSpPr>
            <a:spLocks noGrp="1"/>
          </p:cNvSpPr>
          <p:nvPr>
            <p:custDataLst>
              <p:tags r:id="rId12"/>
            </p:custDataLst>
          </p:nvPr>
        </p:nvSpPr>
        <p:spPr bwMode="gray">
          <a:xfrm>
            <a:off x="5651500" y="4710113"/>
            <a:ext cx="3238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17463" tIns="0" rIns="17463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 algn="r">
              <a:spcBef>
                <a:spcPct val="0"/>
              </a:spcBef>
              <a:buFont typeface="Wingdings" pitchFamily="2" charset="2"/>
              <a:buNone/>
            </a:pPr>
            <a:fld id="{5F5A9F9D-5B7D-47D9-87DB-1EA472F9C31F}" type="datetime'''''''''''''''2''''''''''''''8''''3''''''4'''''' '''''''''''''">
              <a:rPr lang="en-US" sz="1000" b="1">
                <a:latin typeface="Calibri"/>
                <a:cs typeface="Calibri"/>
                <a:sym typeface="+mn-lt"/>
              </a:rPr>
              <a:pPr marL="0" lvl="1" indent="0" algn="r">
                <a:spcBef>
                  <a:spcPct val="0"/>
                </a:spcBef>
                <a:buFont typeface="Wingdings" pitchFamily="2" charset="2"/>
                <a:buNone/>
              </a:pPr>
              <a:t>2834 </a:t>
            </a:fld>
            <a:endParaRPr lang="ru-RU" sz="1000" b="1" dirty="0">
              <a:latin typeface="Calibri"/>
              <a:cs typeface="Calibri"/>
              <a:sym typeface="+mn-lt"/>
            </a:endParaRPr>
          </a:p>
        </p:txBody>
      </p:sp>
      <p:sp>
        <p:nvSpPr>
          <p:cNvPr id="125" name="Text Placeholder 60"/>
          <p:cNvSpPr>
            <a:spLocks noGrp="1"/>
          </p:cNvSpPr>
          <p:nvPr>
            <p:custDataLst>
              <p:tags r:id="rId13"/>
            </p:custDataLst>
          </p:nvPr>
        </p:nvSpPr>
        <p:spPr bwMode="auto">
          <a:xfrm>
            <a:off x="6692900" y="4562475"/>
            <a:ext cx="2984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>
              <a:spcBef>
                <a:spcPct val="0"/>
              </a:spcBef>
              <a:buFont typeface="Wingdings" pitchFamily="2" charset="2"/>
              <a:buNone/>
            </a:pPr>
            <a:fld id="{B5868642-B404-4979-83E0-61F4567FB885}" type="datetime'''''''''65''''''''''''''''-''''6''''''''''''''''''''''9'''''">
              <a:rPr lang="en-US" sz="1000">
                <a:latin typeface="Calibri"/>
                <a:cs typeface="Calibri"/>
                <a:sym typeface="+mn-lt"/>
              </a:rPr>
              <a:pPr marL="0" lvl="1" indent="0">
                <a:spcBef>
                  <a:spcPct val="0"/>
                </a:spcBef>
                <a:buFont typeface="Wingdings" pitchFamily="2" charset="2"/>
                <a:buNone/>
              </a:pPr>
              <a:t>65-69</a:t>
            </a:fld>
            <a:endParaRPr lang="ru-RU" sz="1000" dirty="0">
              <a:latin typeface="Calibri"/>
              <a:cs typeface="Calibri"/>
              <a:sym typeface="+mn-lt"/>
            </a:endParaRPr>
          </a:p>
        </p:txBody>
      </p:sp>
      <p:sp>
        <p:nvSpPr>
          <p:cNvPr id="137" name="Text Placeholder 72"/>
          <p:cNvSpPr>
            <a:spLocks noGrp="1"/>
          </p:cNvSpPr>
          <p:nvPr>
            <p:custDataLst>
              <p:tags r:id="rId14"/>
            </p:custDataLst>
          </p:nvPr>
        </p:nvSpPr>
        <p:spPr bwMode="gray">
          <a:xfrm>
            <a:off x="5899150" y="4562475"/>
            <a:ext cx="3238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17463" tIns="0" rIns="17463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 algn="r">
              <a:spcBef>
                <a:spcPct val="0"/>
              </a:spcBef>
              <a:buFont typeface="Wingdings" pitchFamily="2" charset="2"/>
              <a:buNone/>
            </a:pPr>
            <a:fld id="{08B61095-54D1-4E4A-8189-C9ACDA2A6261}" type="datetime'''''''''16''''''''''4''4'''''''''''''''''' '''''''''''''''''">
              <a:rPr lang="en-US" sz="1000" b="1">
                <a:latin typeface="Calibri"/>
                <a:cs typeface="Calibri"/>
                <a:sym typeface="+mn-lt"/>
              </a:rPr>
              <a:pPr marL="0" lvl="1" indent="0" algn="r">
                <a:spcBef>
                  <a:spcPct val="0"/>
                </a:spcBef>
                <a:buFont typeface="Wingdings" pitchFamily="2" charset="2"/>
                <a:buNone/>
              </a:pPr>
              <a:t>1644 </a:t>
            </a:fld>
            <a:endParaRPr lang="ru-RU" sz="1000" b="1" dirty="0">
              <a:latin typeface="Calibri"/>
              <a:cs typeface="Calibri"/>
              <a:sym typeface="+mn-lt"/>
            </a:endParaRPr>
          </a:p>
        </p:txBody>
      </p:sp>
      <p:sp>
        <p:nvSpPr>
          <p:cNvPr id="124" name="Text Placeholder 59"/>
          <p:cNvSpPr>
            <a:spLocks noGrp="1"/>
          </p:cNvSpPr>
          <p:nvPr>
            <p:custDataLst>
              <p:tags r:id="rId15"/>
            </p:custDataLst>
          </p:nvPr>
        </p:nvSpPr>
        <p:spPr bwMode="auto">
          <a:xfrm>
            <a:off x="6692900" y="4414838"/>
            <a:ext cx="2984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>
              <a:spcBef>
                <a:spcPct val="0"/>
              </a:spcBef>
              <a:buFont typeface="Wingdings" pitchFamily="2" charset="2"/>
              <a:buNone/>
            </a:pPr>
            <a:fld id="{BC8CE95D-CCC1-4115-89D5-E4D91B8BBD23}" type="datetime'7''''''0''''''''-''''7''''''''''''''4'''''''''''''''''''''''">
              <a:rPr lang="en-US" sz="1000">
                <a:latin typeface="Calibri"/>
                <a:cs typeface="Calibri"/>
                <a:sym typeface="+mn-lt"/>
              </a:rPr>
              <a:pPr marL="0" lvl="1" indent="0">
                <a:spcBef>
                  <a:spcPct val="0"/>
                </a:spcBef>
                <a:buFont typeface="Wingdings" pitchFamily="2" charset="2"/>
                <a:buNone/>
              </a:pPr>
              <a:t>70-74</a:t>
            </a:fld>
            <a:endParaRPr lang="ru-RU" sz="1000" dirty="0">
              <a:latin typeface="Calibri"/>
              <a:cs typeface="Calibri"/>
              <a:sym typeface="+mn-lt"/>
            </a:endParaRPr>
          </a:p>
        </p:txBody>
      </p:sp>
      <p:sp>
        <p:nvSpPr>
          <p:cNvPr id="136" name="Text Placeholder 71"/>
          <p:cNvSpPr>
            <a:spLocks noGrp="1"/>
          </p:cNvSpPr>
          <p:nvPr>
            <p:custDataLst>
              <p:tags r:id="rId16"/>
            </p:custDataLst>
          </p:nvPr>
        </p:nvSpPr>
        <p:spPr bwMode="gray">
          <a:xfrm>
            <a:off x="5813425" y="4414838"/>
            <a:ext cx="3238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17463" tIns="0" rIns="17463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 algn="r">
              <a:spcBef>
                <a:spcPct val="0"/>
              </a:spcBef>
              <a:buFont typeface="Wingdings" pitchFamily="2" charset="2"/>
              <a:buNone/>
            </a:pPr>
            <a:fld id="{687C93AA-EA5C-42C4-BC08-7EED894F8DA8}" type="datetime'''''''''''''2''''''0''7''''''''''''''''5'''' '">
              <a:rPr lang="en-US" sz="1000" b="1">
                <a:latin typeface="Calibri"/>
                <a:cs typeface="Calibri"/>
                <a:sym typeface="+mn-lt"/>
              </a:rPr>
              <a:pPr marL="0" lvl="1" indent="0" algn="r">
                <a:spcBef>
                  <a:spcPct val="0"/>
                </a:spcBef>
                <a:buFont typeface="Wingdings" pitchFamily="2" charset="2"/>
                <a:buNone/>
              </a:pPr>
              <a:t>2075 </a:t>
            </a:fld>
            <a:endParaRPr lang="ru-RU" sz="1000" b="1" dirty="0">
              <a:latin typeface="Calibri"/>
              <a:cs typeface="Calibri"/>
              <a:sym typeface="+mn-lt"/>
            </a:endParaRPr>
          </a:p>
        </p:txBody>
      </p:sp>
      <p:sp>
        <p:nvSpPr>
          <p:cNvPr id="123" name="Text Placeholder 58"/>
          <p:cNvSpPr>
            <a:spLocks noGrp="1"/>
          </p:cNvSpPr>
          <p:nvPr>
            <p:custDataLst>
              <p:tags r:id="rId17"/>
            </p:custDataLst>
          </p:nvPr>
        </p:nvSpPr>
        <p:spPr bwMode="auto">
          <a:xfrm>
            <a:off x="6692900" y="4267200"/>
            <a:ext cx="2984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>
              <a:spcBef>
                <a:spcPct val="0"/>
              </a:spcBef>
              <a:buFont typeface="Wingdings" pitchFamily="2" charset="2"/>
              <a:buNone/>
            </a:pPr>
            <a:fld id="{AAB53273-CADD-4FCA-AAD9-3EB1DD1949F6}" type="datetime'''''''''''''''''''''''''''''''7''''''5''''''''-''''7''9'''''''">
              <a:rPr lang="en-US" sz="1000">
                <a:latin typeface="Calibri"/>
                <a:cs typeface="Calibri"/>
                <a:sym typeface="+mn-lt"/>
              </a:rPr>
              <a:pPr marL="0" lvl="1" indent="0">
                <a:spcBef>
                  <a:spcPct val="0"/>
                </a:spcBef>
                <a:buFont typeface="Wingdings" pitchFamily="2" charset="2"/>
                <a:buNone/>
              </a:pPr>
              <a:t>75-79</a:t>
            </a:fld>
            <a:endParaRPr lang="ru-RU" sz="1000" dirty="0">
              <a:latin typeface="Calibri"/>
              <a:cs typeface="Calibri"/>
              <a:sym typeface="+mn-lt"/>
            </a:endParaRPr>
          </a:p>
        </p:txBody>
      </p:sp>
      <p:sp>
        <p:nvSpPr>
          <p:cNvPr id="135" name="Text Placeholder 70"/>
          <p:cNvSpPr>
            <a:spLocks noGrp="1"/>
          </p:cNvSpPr>
          <p:nvPr>
            <p:custDataLst>
              <p:tags r:id="rId18"/>
            </p:custDataLst>
          </p:nvPr>
        </p:nvSpPr>
        <p:spPr bwMode="gray">
          <a:xfrm>
            <a:off x="6022975" y="4267200"/>
            <a:ext cx="3238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17463" tIns="0" rIns="17463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 algn="r">
              <a:spcBef>
                <a:spcPct val="0"/>
              </a:spcBef>
              <a:buFont typeface="Wingdings" pitchFamily="2" charset="2"/>
              <a:buNone/>
            </a:pPr>
            <a:fld id="{2D8FEE68-DB19-40B6-A07A-7B5BC70D0337}" type="datetime'''''1''0''''''''''''''''''''''''''''''8''''0'''''' '''''''''">
              <a:rPr lang="en-US" sz="1000" b="1">
                <a:latin typeface="Calibri"/>
                <a:cs typeface="Calibri"/>
                <a:sym typeface="+mn-lt"/>
              </a:rPr>
              <a:pPr marL="0" lvl="1" indent="0" algn="r">
                <a:spcBef>
                  <a:spcPct val="0"/>
                </a:spcBef>
                <a:buFont typeface="Wingdings" pitchFamily="2" charset="2"/>
                <a:buNone/>
              </a:pPr>
              <a:t>1080 </a:t>
            </a:fld>
            <a:endParaRPr lang="ru-RU" sz="1000" b="1" dirty="0">
              <a:latin typeface="Calibri"/>
              <a:cs typeface="Calibri"/>
              <a:sym typeface="+mn-lt"/>
            </a:endParaRPr>
          </a:p>
        </p:txBody>
      </p:sp>
      <p:sp>
        <p:nvSpPr>
          <p:cNvPr id="134" name="Text Placeholder 69"/>
          <p:cNvSpPr>
            <a:spLocks noGrp="1"/>
          </p:cNvSpPr>
          <p:nvPr>
            <p:custDataLst>
              <p:tags r:id="rId19"/>
            </p:custDataLst>
          </p:nvPr>
        </p:nvSpPr>
        <p:spPr bwMode="auto">
          <a:xfrm>
            <a:off x="6692900" y="5886450"/>
            <a:ext cx="2984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>
              <a:spcBef>
                <a:spcPct val="0"/>
              </a:spcBef>
              <a:buFont typeface="Wingdings" pitchFamily="2" charset="2"/>
              <a:buNone/>
            </a:pPr>
            <a:fld id="{D44F5A05-EE1B-43B9-892D-2B254E6FD022}" type="datetime'''''''''''''''''2''0''''-2''''''''''''4'''''''''''''''''">
              <a:rPr lang="en-US" sz="1000">
                <a:latin typeface="Calibri"/>
                <a:cs typeface="Calibri"/>
                <a:sym typeface="+mn-lt"/>
              </a:rPr>
              <a:pPr marL="0" lvl="1" indent="0">
                <a:spcBef>
                  <a:spcPct val="0"/>
                </a:spcBef>
                <a:buFont typeface="Wingdings" pitchFamily="2" charset="2"/>
                <a:buNone/>
              </a:pPr>
              <a:t>20-24</a:t>
            </a:fld>
            <a:endParaRPr lang="ru-RU" sz="1000" dirty="0">
              <a:latin typeface="Calibri"/>
              <a:cs typeface="Calibri"/>
              <a:sym typeface="+mn-lt"/>
            </a:endParaRPr>
          </a:p>
        </p:txBody>
      </p:sp>
      <p:sp>
        <p:nvSpPr>
          <p:cNvPr id="146" name="Text Placeholder 81"/>
          <p:cNvSpPr>
            <a:spLocks noGrp="1"/>
          </p:cNvSpPr>
          <p:nvPr>
            <p:custDataLst>
              <p:tags r:id="rId20"/>
            </p:custDataLst>
          </p:nvPr>
        </p:nvSpPr>
        <p:spPr bwMode="gray">
          <a:xfrm>
            <a:off x="4956175" y="5886450"/>
            <a:ext cx="3238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17463" tIns="0" rIns="17463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 algn="r">
              <a:spcBef>
                <a:spcPct val="0"/>
              </a:spcBef>
              <a:buFont typeface="Wingdings" pitchFamily="2" charset="2"/>
              <a:buNone/>
            </a:pPr>
            <a:fld id="{F6B1ECA5-104E-44C1-AB0E-0170A0DEAD74}" type="datetime'''''''''6''''2''''''''''''''''1''2'''''' '''''''''''''">
              <a:rPr lang="en-US" sz="1000" b="1">
                <a:latin typeface="Calibri"/>
                <a:cs typeface="Calibri"/>
                <a:sym typeface="+mn-lt"/>
              </a:rPr>
              <a:pPr marL="0" lvl="1" indent="0" algn="r">
                <a:spcBef>
                  <a:spcPct val="0"/>
                </a:spcBef>
                <a:buFont typeface="Wingdings" pitchFamily="2" charset="2"/>
                <a:buNone/>
              </a:pPr>
              <a:t>6212 </a:t>
            </a:fld>
            <a:endParaRPr lang="ru-RU" sz="1000" b="1" dirty="0">
              <a:latin typeface="Calibri"/>
              <a:cs typeface="Calibri"/>
              <a:sym typeface="+mn-lt"/>
            </a:endParaRPr>
          </a:p>
        </p:txBody>
      </p:sp>
      <p:sp>
        <p:nvSpPr>
          <p:cNvPr id="133" name="Text Placeholder 68"/>
          <p:cNvSpPr>
            <a:spLocks noGrp="1"/>
          </p:cNvSpPr>
          <p:nvPr>
            <p:custDataLst>
              <p:tags r:id="rId21"/>
            </p:custDataLst>
          </p:nvPr>
        </p:nvSpPr>
        <p:spPr bwMode="auto">
          <a:xfrm>
            <a:off x="6692900" y="5738813"/>
            <a:ext cx="2984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>
              <a:spcBef>
                <a:spcPct val="0"/>
              </a:spcBef>
              <a:buFont typeface="Wingdings" pitchFamily="2" charset="2"/>
              <a:buNone/>
            </a:pPr>
            <a:fld id="{A8E24A4A-EE37-455B-932C-FDD277D3D146}" type="datetime'25''''-''''''2''''''''''''''''''9'">
              <a:rPr lang="en-US" sz="1000">
                <a:latin typeface="Calibri"/>
                <a:cs typeface="Calibri"/>
                <a:sym typeface="+mn-lt"/>
              </a:rPr>
              <a:pPr marL="0" lvl="1" indent="0">
                <a:spcBef>
                  <a:spcPct val="0"/>
                </a:spcBef>
                <a:buFont typeface="Wingdings" pitchFamily="2" charset="2"/>
                <a:buNone/>
              </a:pPr>
              <a:t>25-29</a:t>
            </a:fld>
            <a:endParaRPr lang="ru-RU" sz="1000" dirty="0">
              <a:latin typeface="Calibri"/>
              <a:cs typeface="Calibri"/>
              <a:sym typeface="+mn-lt"/>
            </a:endParaRPr>
          </a:p>
        </p:txBody>
      </p:sp>
      <p:sp>
        <p:nvSpPr>
          <p:cNvPr id="145" name="Text Placeholder 80"/>
          <p:cNvSpPr>
            <a:spLocks noGrp="1"/>
          </p:cNvSpPr>
          <p:nvPr>
            <p:custDataLst>
              <p:tags r:id="rId22"/>
            </p:custDataLst>
          </p:nvPr>
        </p:nvSpPr>
        <p:spPr bwMode="gray">
          <a:xfrm>
            <a:off x="4965700" y="5738813"/>
            <a:ext cx="3238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17463" tIns="0" rIns="17463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 algn="r">
              <a:spcBef>
                <a:spcPct val="0"/>
              </a:spcBef>
              <a:buFont typeface="Wingdings" pitchFamily="2" charset="2"/>
              <a:buNone/>
            </a:pPr>
            <a:fld id="{3F8646EB-3E47-4601-9661-14FB6165EB7E}" type="datetime'''''''''''''''''''''''''''6159'''''''''' '''''''''''''''">
              <a:rPr lang="en-US" sz="1000" b="1">
                <a:latin typeface="Calibri"/>
                <a:cs typeface="Calibri"/>
                <a:sym typeface="+mn-lt"/>
              </a:rPr>
              <a:pPr marL="0" lvl="1" indent="0" algn="r">
                <a:spcBef>
                  <a:spcPct val="0"/>
                </a:spcBef>
                <a:buFont typeface="Wingdings" pitchFamily="2" charset="2"/>
                <a:buNone/>
              </a:pPr>
              <a:t>6159 </a:t>
            </a:fld>
            <a:endParaRPr lang="ru-RU" sz="1000" b="1" dirty="0">
              <a:latin typeface="Calibri"/>
              <a:cs typeface="Calibri"/>
              <a:sym typeface="+mn-lt"/>
            </a:endParaRPr>
          </a:p>
        </p:txBody>
      </p:sp>
      <p:sp>
        <p:nvSpPr>
          <p:cNvPr id="132" name="Text Placeholder 67"/>
          <p:cNvSpPr>
            <a:spLocks noGrp="1"/>
          </p:cNvSpPr>
          <p:nvPr>
            <p:custDataLst>
              <p:tags r:id="rId23"/>
            </p:custDataLst>
          </p:nvPr>
        </p:nvSpPr>
        <p:spPr bwMode="auto">
          <a:xfrm>
            <a:off x="6692900" y="5591175"/>
            <a:ext cx="2984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>
              <a:spcBef>
                <a:spcPct val="0"/>
              </a:spcBef>
              <a:buFont typeface="Wingdings" pitchFamily="2" charset="2"/>
              <a:buNone/>
            </a:pPr>
            <a:fld id="{E99EB317-1949-44D9-925A-4D4541B5269A}" type="datetime'3''''''0''''''-''''''''''3''''''''''''4'''''''''''">
              <a:rPr lang="en-US" sz="1000">
                <a:latin typeface="Calibri"/>
                <a:cs typeface="Calibri"/>
                <a:sym typeface="+mn-lt"/>
              </a:rPr>
              <a:pPr marL="0" lvl="1" indent="0">
                <a:spcBef>
                  <a:spcPct val="0"/>
                </a:spcBef>
                <a:buFont typeface="Wingdings" pitchFamily="2" charset="2"/>
                <a:buNone/>
              </a:pPr>
              <a:t>30-34</a:t>
            </a:fld>
            <a:endParaRPr lang="ru-RU" sz="1000" dirty="0">
              <a:latin typeface="Calibri"/>
              <a:cs typeface="Calibri"/>
              <a:sym typeface="+mn-lt"/>
            </a:endParaRPr>
          </a:p>
        </p:txBody>
      </p:sp>
      <p:sp>
        <p:nvSpPr>
          <p:cNvPr id="144" name="Text Placeholder 79"/>
          <p:cNvSpPr>
            <a:spLocks noGrp="1"/>
          </p:cNvSpPr>
          <p:nvPr>
            <p:custDataLst>
              <p:tags r:id="rId24"/>
            </p:custDataLst>
          </p:nvPr>
        </p:nvSpPr>
        <p:spPr bwMode="gray">
          <a:xfrm>
            <a:off x="5137150" y="5591175"/>
            <a:ext cx="3238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17463" tIns="0" rIns="17463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 algn="r">
              <a:spcBef>
                <a:spcPct val="0"/>
              </a:spcBef>
              <a:buFont typeface="Wingdings" pitchFamily="2" charset="2"/>
              <a:buNone/>
            </a:pPr>
            <a:fld id="{1D1E1C60-4CBD-4183-8F24-8BE9026319D3}" type="datetime'''5''''''''''''''''''''''''''3''''''4''''''''''''''1'''' '''''">
              <a:rPr lang="en-US" sz="1000" b="1">
                <a:latin typeface="Calibri"/>
                <a:cs typeface="Calibri"/>
                <a:sym typeface="+mn-lt"/>
              </a:rPr>
              <a:pPr marL="0" lvl="1" indent="0" algn="r">
                <a:spcBef>
                  <a:spcPct val="0"/>
                </a:spcBef>
                <a:buFont typeface="Wingdings" pitchFamily="2" charset="2"/>
                <a:buNone/>
              </a:pPr>
              <a:t>5341 </a:t>
            </a:fld>
            <a:endParaRPr lang="ru-RU" sz="1000" b="1" dirty="0">
              <a:latin typeface="Calibri"/>
              <a:cs typeface="Calibri"/>
              <a:sym typeface="+mn-lt"/>
            </a:endParaRPr>
          </a:p>
        </p:txBody>
      </p:sp>
      <p:sp>
        <p:nvSpPr>
          <p:cNvPr id="131" name="Text Placeholder 66"/>
          <p:cNvSpPr>
            <a:spLocks noGrp="1"/>
          </p:cNvSpPr>
          <p:nvPr>
            <p:custDataLst>
              <p:tags r:id="rId25"/>
            </p:custDataLst>
          </p:nvPr>
        </p:nvSpPr>
        <p:spPr bwMode="auto">
          <a:xfrm>
            <a:off x="6692900" y="5443538"/>
            <a:ext cx="2984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>
              <a:spcBef>
                <a:spcPct val="0"/>
              </a:spcBef>
              <a:buFont typeface="Wingdings" pitchFamily="2" charset="2"/>
              <a:buNone/>
            </a:pPr>
            <a:fld id="{1618198B-5EAB-470E-866B-F0BE6A460F59}" type="datetime'''''''3''''''5''''''''''''''''-''''''''''''''39'''''''''''''">
              <a:rPr lang="en-US" sz="1000">
                <a:latin typeface="Calibri"/>
                <a:cs typeface="Calibri"/>
                <a:sym typeface="+mn-lt"/>
              </a:rPr>
              <a:pPr marL="0" lvl="1" indent="0">
                <a:spcBef>
                  <a:spcPct val="0"/>
                </a:spcBef>
                <a:buFont typeface="Wingdings" pitchFamily="2" charset="2"/>
                <a:buNone/>
              </a:pPr>
              <a:t>35-39</a:t>
            </a:fld>
            <a:endParaRPr lang="ru-RU" sz="1000" dirty="0">
              <a:latin typeface="Calibri"/>
              <a:cs typeface="Calibri"/>
              <a:sym typeface="+mn-lt"/>
            </a:endParaRPr>
          </a:p>
        </p:txBody>
      </p:sp>
      <p:sp>
        <p:nvSpPr>
          <p:cNvPr id="143" name="Text Placeholder 78"/>
          <p:cNvSpPr>
            <a:spLocks noGrp="1"/>
          </p:cNvSpPr>
          <p:nvPr>
            <p:custDataLst>
              <p:tags r:id="rId26"/>
            </p:custDataLst>
          </p:nvPr>
        </p:nvSpPr>
        <p:spPr bwMode="gray">
          <a:xfrm>
            <a:off x="5213350" y="5443538"/>
            <a:ext cx="3238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17463" tIns="0" rIns="17463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 algn="r">
              <a:spcBef>
                <a:spcPct val="0"/>
              </a:spcBef>
              <a:buFont typeface="Wingdings" pitchFamily="2" charset="2"/>
              <a:buNone/>
            </a:pPr>
            <a:fld id="{3C4D12F1-554D-4E71-A447-4A0D67FD361D}" type="datetime'4''''''''''''''''''''''''''''''''''''95''2'''''''' '''''">
              <a:rPr lang="en-US" sz="1000" b="1">
                <a:latin typeface="Calibri"/>
                <a:cs typeface="Calibri"/>
                <a:sym typeface="+mn-lt"/>
              </a:rPr>
              <a:pPr marL="0" lvl="1" indent="0" algn="r">
                <a:spcBef>
                  <a:spcPct val="0"/>
                </a:spcBef>
                <a:buFont typeface="Wingdings" pitchFamily="2" charset="2"/>
                <a:buNone/>
              </a:pPr>
              <a:t>4952 </a:t>
            </a:fld>
            <a:endParaRPr lang="ru-RU" sz="1000" b="1" dirty="0">
              <a:latin typeface="Calibri"/>
              <a:cs typeface="Calibri"/>
              <a:sym typeface="+mn-lt"/>
            </a:endParaRPr>
          </a:p>
        </p:txBody>
      </p:sp>
      <p:graphicFrame>
        <p:nvGraphicFramePr>
          <p:cNvPr id="57" name="Object 5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961039701"/>
              </p:ext>
            </p:extLst>
          </p:nvPr>
        </p:nvGraphicFramePr>
        <p:xfrm>
          <a:off x="6972300" y="4152900"/>
          <a:ext cx="1447913" cy="1990657"/>
        </p:xfrm>
        <a:graphic>
          <a:graphicData uri="http://schemas.openxmlformats.org/presentationml/2006/ole">
            <p:oleObj spid="_x0000_s2052" name="Chart" r:id="rId57" imgW="1447693" imgH="1990760" progId="MSGraph.Chart.8">
              <p:embed followColorScheme="full"/>
            </p:oleObj>
          </a:graphicData>
        </a:graphic>
      </p:graphicFrame>
      <p:sp>
        <p:nvSpPr>
          <p:cNvPr id="192" name="Text Placeholder 121"/>
          <p:cNvSpPr>
            <a:spLocks noGrp="1"/>
          </p:cNvSpPr>
          <p:nvPr>
            <p:custDataLst>
              <p:tags r:id="rId27"/>
            </p:custDataLst>
          </p:nvPr>
        </p:nvSpPr>
        <p:spPr bwMode="gray">
          <a:xfrm>
            <a:off x="8321675" y="5886450"/>
            <a:ext cx="3238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17463" tIns="0" rIns="17463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>
              <a:spcBef>
                <a:spcPct val="0"/>
              </a:spcBef>
              <a:buFont typeface="Wingdings" pitchFamily="2" charset="2"/>
              <a:buNone/>
            </a:pPr>
            <a:fld id="{53615A81-572C-498A-B2A1-A497A1D59363}" type="datetime'''''''''''60''''''''''''''4''4'' '''''''''''''''''''''''''">
              <a:rPr lang="en-US" sz="1000" b="1">
                <a:latin typeface="Calibri"/>
                <a:cs typeface="Calibri"/>
                <a:sym typeface="+mn-lt"/>
              </a:rPr>
              <a:pPr marL="0" lvl="1" indent="0">
                <a:spcBef>
                  <a:spcPct val="0"/>
                </a:spcBef>
                <a:buFont typeface="Wingdings" pitchFamily="2" charset="2"/>
                <a:buNone/>
              </a:pPr>
              <a:t>6044 </a:t>
            </a:fld>
            <a:endParaRPr lang="ru-RU" sz="1000" b="1" dirty="0">
              <a:latin typeface="Calibri"/>
              <a:cs typeface="Calibri"/>
              <a:sym typeface="+mn-lt"/>
            </a:endParaRPr>
          </a:p>
        </p:txBody>
      </p:sp>
      <p:sp>
        <p:nvSpPr>
          <p:cNvPr id="191" name="Text Placeholder 120"/>
          <p:cNvSpPr>
            <a:spLocks noGrp="1"/>
          </p:cNvSpPr>
          <p:nvPr>
            <p:custDataLst>
              <p:tags r:id="rId28"/>
            </p:custDataLst>
          </p:nvPr>
        </p:nvSpPr>
        <p:spPr bwMode="gray">
          <a:xfrm>
            <a:off x="8331200" y="5738813"/>
            <a:ext cx="3238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17463" tIns="0" rIns="17463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>
              <a:spcBef>
                <a:spcPct val="0"/>
              </a:spcBef>
              <a:buFont typeface="Wingdings" pitchFamily="2" charset="2"/>
              <a:buNone/>
            </a:pPr>
            <a:fld id="{71B4FCB4-C02E-4642-9CB5-C89BD8E9A639}" type="datetime'''6''''''''''''''''''0''''''''99'''''''''''''''''''''' '''">
              <a:rPr lang="en-US" sz="1000" b="1">
                <a:latin typeface="Calibri"/>
                <a:cs typeface="Calibri"/>
                <a:sym typeface="+mn-lt"/>
              </a:rPr>
              <a:pPr marL="0" lvl="1" indent="0">
                <a:spcBef>
                  <a:spcPct val="0"/>
                </a:spcBef>
                <a:buFont typeface="Wingdings" pitchFamily="2" charset="2"/>
                <a:buNone/>
              </a:pPr>
              <a:t>6099 </a:t>
            </a:fld>
            <a:endParaRPr lang="ru-RU" sz="1000" b="1" dirty="0">
              <a:latin typeface="Calibri"/>
              <a:cs typeface="Calibri"/>
              <a:sym typeface="+mn-lt"/>
            </a:endParaRPr>
          </a:p>
        </p:txBody>
      </p:sp>
      <p:sp>
        <p:nvSpPr>
          <p:cNvPr id="190" name="Text Placeholder 119"/>
          <p:cNvSpPr>
            <a:spLocks noGrp="1"/>
          </p:cNvSpPr>
          <p:nvPr>
            <p:custDataLst>
              <p:tags r:id="rId29"/>
            </p:custDataLst>
          </p:nvPr>
        </p:nvSpPr>
        <p:spPr bwMode="gray">
          <a:xfrm>
            <a:off x="8207375" y="5591175"/>
            <a:ext cx="3238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17463" tIns="0" rIns="17463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>
              <a:spcBef>
                <a:spcPct val="0"/>
              </a:spcBef>
              <a:buFont typeface="Wingdings" pitchFamily="2" charset="2"/>
              <a:buNone/>
            </a:pPr>
            <a:fld id="{ADEA4530-0573-4CDB-8CEB-3BFDE8D5AF96}" type="datetime'''''5''''4''''''''''''5''''''''''8'''''''' '''''''''''''">
              <a:rPr lang="en-US" sz="1000" b="1">
                <a:latin typeface="Calibri"/>
                <a:cs typeface="Calibri"/>
                <a:sym typeface="+mn-lt"/>
              </a:rPr>
              <a:pPr marL="0" lvl="1" indent="0">
                <a:spcBef>
                  <a:spcPct val="0"/>
                </a:spcBef>
                <a:buFont typeface="Wingdings" pitchFamily="2" charset="2"/>
                <a:buNone/>
              </a:pPr>
              <a:t>5458 </a:t>
            </a:fld>
            <a:endParaRPr lang="ru-RU" sz="1000" b="1" dirty="0">
              <a:latin typeface="Calibri"/>
              <a:cs typeface="Calibri"/>
              <a:sym typeface="+mn-lt"/>
            </a:endParaRPr>
          </a:p>
        </p:txBody>
      </p:sp>
      <p:sp>
        <p:nvSpPr>
          <p:cNvPr id="189" name="Text Placeholder 118"/>
          <p:cNvSpPr>
            <a:spLocks noGrp="1"/>
          </p:cNvSpPr>
          <p:nvPr>
            <p:custDataLst>
              <p:tags r:id="rId30"/>
            </p:custDataLst>
          </p:nvPr>
        </p:nvSpPr>
        <p:spPr bwMode="gray">
          <a:xfrm>
            <a:off x="8140700" y="5443538"/>
            <a:ext cx="3238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17463" tIns="0" rIns="17463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>
              <a:spcBef>
                <a:spcPct val="0"/>
              </a:spcBef>
              <a:buFont typeface="Wingdings" pitchFamily="2" charset="2"/>
              <a:buNone/>
            </a:pPr>
            <a:fld id="{EB10C767-CC96-4D22-8658-13D82F15A0FC}" type="datetime'51''''''''''''''''''''''1''''''''''''''''''''''7'' '''">
              <a:rPr lang="en-US" sz="1000" b="1">
                <a:latin typeface="Calibri"/>
                <a:cs typeface="Calibri"/>
                <a:sym typeface="+mn-lt"/>
              </a:rPr>
              <a:pPr marL="0" lvl="1" indent="0">
                <a:spcBef>
                  <a:spcPct val="0"/>
                </a:spcBef>
                <a:buFont typeface="Wingdings" pitchFamily="2" charset="2"/>
                <a:buNone/>
              </a:pPr>
              <a:t>5117 </a:t>
            </a:fld>
            <a:endParaRPr lang="ru-RU" sz="1000" b="1" dirty="0">
              <a:latin typeface="Calibri"/>
              <a:cs typeface="Calibri"/>
              <a:sym typeface="+mn-lt"/>
            </a:endParaRPr>
          </a:p>
        </p:txBody>
      </p:sp>
      <p:sp>
        <p:nvSpPr>
          <p:cNvPr id="188" name="Text Placeholder 117"/>
          <p:cNvSpPr>
            <a:spLocks noGrp="1"/>
          </p:cNvSpPr>
          <p:nvPr>
            <p:custDataLst>
              <p:tags r:id="rId31"/>
            </p:custDataLst>
          </p:nvPr>
        </p:nvSpPr>
        <p:spPr bwMode="gray">
          <a:xfrm>
            <a:off x="8064500" y="5295900"/>
            <a:ext cx="3238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17463" tIns="0" rIns="17463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>
              <a:spcBef>
                <a:spcPct val="0"/>
              </a:spcBef>
              <a:buFont typeface="Wingdings" pitchFamily="2" charset="2"/>
              <a:buNone/>
            </a:pPr>
            <a:fld id="{12EE9358-9A63-4361-9FDA-F5B533C035CB}" type="datetime'''''''4''''''74''''''''''''''''''''''9'''' '''''''''''''">
              <a:rPr lang="en-US" sz="1000" b="1">
                <a:latin typeface="Calibri"/>
                <a:cs typeface="Calibri"/>
                <a:sym typeface="+mn-lt"/>
              </a:rPr>
              <a:pPr marL="0" lvl="1" indent="0">
                <a:spcBef>
                  <a:spcPct val="0"/>
                </a:spcBef>
                <a:buFont typeface="Wingdings" pitchFamily="2" charset="2"/>
                <a:buNone/>
              </a:pPr>
              <a:t>4749 </a:t>
            </a:fld>
            <a:endParaRPr lang="ru-RU" sz="1000" b="1" dirty="0">
              <a:latin typeface="Calibri"/>
              <a:cs typeface="Calibri"/>
              <a:sym typeface="+mn-lt"/>
            </a:endParaRPr>
          </a:p>
        </p:txBody>
      </p:sp>
      <p:sp>
        <p:nvSpPr>
          <p:cNvPr id="187" name="Text Placeholder 116"/>
          <p:cNvSpPr>
            <a:spLocks noGrp="1"/>
          </p:cNvSpPr>
          <p:nvPr>
            <p:custDataLst>
              <p:tags r:id="rId32"/>
            </p:custDataLst>
          </p:nvPr>
        </p:nvSpPr>
        <p:spPr bwMode="gray">
          <a:xfrm>
            <a:off x="8302625" y="5153025"/>
            <a:ext cx="3238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17463" tIns="0" rIns="17463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>
              <a:spcBef>
                <a:spcPct val="0"/>
              </a:spcBef>
              <a:buFont typeface="Wingdings" pitchFamily="2" charset="2"/>
              <a:buNone/>
            </a:pPr>
            <a:fld id="{7E58DD75-5351-430E-8B59-DD480A0585C1}" type="datetime'''''5''''9''3''''''''''''''''''''''9'''''' '''">
              <a:rPr lang="en-US" sz="1000" b="1">
                <a:latin typeface="Calibri"/>
                <a:cs typeface="Calibri"/>
                <a:sym typeface="+mn-lt"/>
              </a:rPr>
              <a:pPr marL="0" lvl="1" indent="0">
                <a:spcBef>
                  <a:spcPct val="0"/>
                </a:spcBef>
                <a:buFont typeface="Wingdings" pitchFamily="2" charset="2"/>
                <a:buNone/>
              </a:pPr>
              <a:t>5939 </a:t>
            </a:fld>
            <a:endParaRPr lang="ru-RU" sz="1000" b="1" dirty="0">
              <a:latin typeface="Calibri"/>
              <a:cs typeface="Calibri"/>
              <a:sym typeface="+mn-lt"/>
            </a:endParaRPr>
          </a:p>
        </p:txBody>
      </p:sp>
      <p:sp>
        <p:nvSpPr>
          <p:cNvPr id="186" name="Text Placeholder 115"/>
          <p:cNvSpPr>
            <a:spLocks noGrp="1"/>
          </p:cNvSpPr>
          <p:nvPr>
            <p:custDataLst>
              <p:tags r:id="rId33"/>
            </p:custDataLst>
          </p:nvPr>
        </p:nvSpPr>
        <p:spPr bwMode="gray">
          <a:xfrm>
            <a:off x="8340725" y="5005388"/>
            <a:ext cx="3238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17463" tIns="0" rIns="17463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>
              <a:spcBef>
                <a:spcPct val="0"/>
              </a:spcBef>
              <a:buFont typeface="Wingdings" pitchFamily="2" charset="2"/>
              <a:buNone/>
            </a:pPr>
            <a:fld id="{40C8C159-67CD-4C3D-A214-300654650C6F}" type="datetime'''''''''''''61''''''''''''''''''39'''''''''''' '''''''''''''">
              <a:rPr lang="en-US" sz="1000" b="1">
                <a:latin typeface="Calibri"/>
                <a:cs typeface="Calibri"/>
                <a:sym typeface="+mn-lt"/>
              </a:rPr>
              <a:pPr marL="0" lvl="1" indent="0">
                <a:spcBef>
                  <a:spcPct val="0"/>
                </a:spcBef>
                <a:buFont typeface="Wingdings" pitchFamily="2" charset="2"/>
                <a:buNone/>
              </a:pPr>
              <a:t>6139 </a:t>
            </a:fld>
            <a:endParaRPr lang="ru-RU" sz="1000" b="1" dirty="0">
              <a:latin typeface="Calibri"/>
              <a:cs typeface="Calibri"/>
              <a:sym typeface="+mn-lt"/>
            </a:endParaRPr>
          </a:p>
        </p:txBody>
      </p:sp>
      <p:sp>
        <p:nvSpPr>
          <p:cNvPr id="185" name="Text Placeholder 114"/>
          <p:cNvSpPr>
            <a:spLocks noGrp="1"/>
          </p:cNvSpPr>
          <p:nvPr>
            <p:custDataLst>
              <p:tags r:id="rId34"/>
            </p:custDataLst>
          </p:nvPr>
        </p:nvSpPr>
        <p:spPr bwMode="gray">
          <a:xfrm>
            <a:off x="8216900" y="4857750"/>
            <a:ext cx="3238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17463" tIns="0" rIns="17463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>
              <a:spcBef>
                <a:spcPct val="0"/>
              </a:spcBef>
              <a:buFont typeface="Wingdings" pitchFamily="2" charset="2"/>
              <a:buNone/>
            </a:pPr>
            <a:fld id="{4AF25750-3433-42AB-B689-9404CB1F387A}" type="datetime'''''''55''''''''''''''''''''''1''3 '">
              <a:rPr lang="en-US" sz="1000" b="1">
                <a:latin typeface="Calibri"/>
                <a:cs typeface="Calibri"/>
                <a:sym typeface="+mn-lt"/>
              </a:rPr>
              <a:pPr marL="0" lvl="1" indent="0">
                <a:spcBef>
                  <a:spcPct val="0"/>
                </a:spcBef>
                <a:buFont typeface="Wingdings" pitchFamily="2" charset="2"/>
                <a:buNone/>
              </a:pPr>
              <a:t>5513 </a:t>
            </a:fld>
            <a:endParaRPr lang="ru-RU" sz="1000" b="1" dirty="0">
              <a:latin typeface="Calibri"/>
              <a:cs typeface="Calibri"/>
              <a:sym typeface="+mn-lt"/>
            </a:endParaRPr>
          </a:p>
        </p:txBody>
      </p:sp>
      <p:sp>
        <p:nvSpPr>
          <p:cNvPr id="184" name="Text Placeholder 113"/>
          <p:cNvSpPr>
            <a:spLocks noGrp="1"/>
          </p:cNvSpPr>
          <p:nvPr>
            <p:custDataLst>
              <p:tags r:id="rId35"/>
            </p:custDataLst>
          </p:nvPr>
        </p:nvSpPr>
        <p:spPr bwMode="gray">
          <a:xfrm>
            <a:off x="7931150" y="4710113"/>
            <a:ext cx="3238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17463" tIns="0" rIns="17463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>
              <a:spcBef>
                <a:spcPct val="0"/>
              </a:spcBef>
              <a:buFont typeface="Wingdings" pitchFamily="2" charset="2"/>
              <a:buNone/>
            </a:pPr>
            <a:fld id="{CBD2BAE9-7C22-469E-BB0C-FDDD53663A39}" type="datetime'''40''''''''''''''''''''''''''''''6''''''''''3'''' '''''''">
              <a:rPr lang="en-US" sz="1000" b="1">
                <a:latin typeface="Calibri"/>
                <a:cs typeface="Calibri"/>
                <a:sym typeface="+mn-lt"/>
              </a:rPr>
              <a:pPr marL="0" lvl="1" indent="0">
                <a:spcBef>
                  <a:spcPct val="0"/>
                </a:spcBef>
                <a:buFont typeface="Wingdings" pitchFamily="2" charset="2"/>
                <a:buNone/>
              </a:pPr>
              <a:t>4063 </a:t>
            </a:fld>
            <a:endParaRPr lang="ru-RU" sz="1000" b="1" dirty="0">
              <a:latin typeface="Calibri"/>
              <a:cs typeface="Calibri"/>
              <a:sym typeface="+mn-lt"/>
            </a:endParaRPr>
          </a:p>
        </p:txBody>
      </p:sp>
      <p:sp>
        <p:nvSpPr>
          <p:cNvPr id="183" name="Text Placeholder 112"/>
          <p:cNvSpPr>
            <a:spLocks noGrp="1"/>
          </p:cNvSpPr>
          <p:nvPr>
            <p:custDataLst>
              <p:tags r:id="rId36"/>
            </p:custDataLst>
          </p:nvPr>
        </p:nvSpPr>
        <p:spPr bwMode="gray">
          <a:xfrm>
            <a:off x="7683500" y="4562475"/>
            <a:ext cx="3238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17463" tIns="0" rIns="17463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>
              <a:spcBef>
                <a:spcPct val="0"/>
              </a:spcBef>
              <a:buFont typeface="Wingdings" pitchFamily="2" charset="2"/>
              <a:buNone/>
            </a:pPr>
            <a:fld id="{62B6AA2B-79E3-4DFB-8E31-2F333A87E8D5}" type="datetime'2''''''''''''8''''3''''''''5'''' '''">
              <a:rPr lang="en-US" sz="1000" b="1">
                <a:latin typeface="Calibri"/>
                <a:cs typeface="Calibri"/>
                <a:sym typeface="+mn-lt"/>
              </a:rPr>
              <a:pPr marL="0" lvl="1" indent="0">
                <a:spcBef>
                  <a:spcPct val="0"/>
                </a:spcBef>
                <a:buFont typeface="Wingdings" pitchFamily="2" charset="2"/>
                <a:buNone/>
              </a:pPr>
              <a:t>2835 </a:t>
            </a:fld>
            <a:endParaRPr lang="ru-RU" sz="1000" b="1" dirty="0">
              <a:latin typeface="Calibri"/>
              <a:cs typeface="Calibri"/>
              <a:sym typeface="+mn-lt"/>
            </a:endParaRPr>
          </a:p>
        </p:txBody>
      </p:sp>
      <p:sp>
        <p:nvSpPr>
          <p:cNvPr id="182" name="Text Placeholder 111"/>
          <p:cNvSpPr>
            <a:spLocks noGrp="1"/>
          </p:cNvSpPr>
          <p:nvPr>
            <p:custDataLst>
              <p:tags r:id="rId37"/>
            </p:custDataLst>
          </p:nvPr>
        </p:nvSpPr>
        <p:spPr bwMode="gray">
          <a:xfrm>
            <a:off x="7931150" y="4414838"/>
            <a:ext cx="3238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17463" tIns="0" rIns="17463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>
              <a:spcBef>
                <a:spcPct val="0"/>
              </a:spcBef>
              <a:buFont typeface="Wingdings" pitchFamily="2" charset="2"/>
              <a:buNone/>
            </a:pPr>
            <a:fld id="{E6E7F1FD-50FD-4F2E-909A-8579F16542E5}" type="datetime'4''''''''''''''''''''''''0''''''''''''9''''''''4'''' '''''''">
              <a:rPr lang="en-US" sz="1000" b="1">
                <a:latin typeface="Calibri"/>
                <a:cs typeface="Calibri"/>
                <a:sym typeface="+mn-lt"/>
              </a:rPr>
              <a:pPr marL="0" lvl="1" indent="0">
                <a:spcBef>
                  <a:spcPct val="0"/>
                </a:spcBef>
                <a:buFont typeface="Wingdings" pitchFamily="2" charset="2"/>
                <a:buNone/>
              </a:pPr>
              <a:t>4094 </a:t>
            </a:fld>
            <a:endParaRPr lang="ru-RU" sz="1000" b="1" dirty="0">
              <a:latin typeface="Calibri"/>
              <a:cs typeface="Calibri"/>
              <a:sym typeface="+mn-lt"/>
            </a:endParaRPr>
          </a:p>
        </p:txBody>
      </p:sp>
      <p:sp>
        <p:nvSpPr>
          <p:cNvPr id="181" name="Text Placeholder 110"/>
          <p:cNvSpPr>
            <a:spLocks noGrp="1"/>
          </p:cNvSpPr>
          <p:nvPr>
            <p:custDataLst>
              <p:tags r:id="rId38"/>
            </p:custDataLst>
          </p:nvPr>
        </p:nvSpPr>
        <p:spPr bwMode="gray">
          <a:xfrm>
            <a:off x="7626350" y="4267200"/>
            <a:ext cx="3238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17463" tIns="0" rIns="17463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>
              <a:spcBef>
                <a:spcPct val="0"/>
              </a:spcBef>
              <a:buFont typeface="Wingdings" pitchFamily="2" charset="2"/>
              <a:buNone/>
            </a:pPr>
            <a:fld id="{5893026A-7046-49CA-947C-2981CCC5EC33}" type="datetime'2''''''''''''''''''''''''''''5''''''''''3''''''''''''''6 '">
              <a:rPr lang="en-US" sz="1000" b="1">
                <a:latin typeface="Calibri"/>
                <a:cs typeface="Calibri"/>
                <a:sym typeface="+mn-lt"/>
              </a:rPr>
              <a:pPr marL="0" lvl="1" indent="0">
                <a:spcBef>
                  <a:spcPct val="0"/>
                </a:spcBef>
                <a:buFont typeface="Wingdings" pitchFamily="2" charset="2"/>
                <a:buNone/>
              </a:pPr>
              <a:t>2536 </a:t>
            </a:fld>
            <a:endParaRPr lang="ru-RU" sz="1000" b="1" dirty="0">
              <a:latin typeface="Calibri"/>
              <a:cs typeface="Calibri"/>
              <a:sym typeface="+mn-lt"/>
            </a:endParaRPr>
          </a:p>
        </p:txBody>
      </p:sp>
      <p:sp>
        <p:nvSpPr>
          <p:cNvPr id="194" name="TextBox 193"/>
          <p:cNvSpPr txBox="1">
            <a:spLocks noChangeArrowheads="1"/>
          </p:cNvSpPr>
          <p:nvPr/>
        </p:nvSpPr>
        <p:spPr bwMode="auto">
          <a:xfrm>
            <a:off x="5580112" y="4008438"/>
            <a:ext cx="682625" cy="215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b"/>
          <a:lstStyle/>
          <a:p>
            <a:r>
              <a:rPr lang="ru-RU" sz="1050" b="1" dirty="0">
                <a:solidFill>
                  <a:srgbClr val="4D4D4D"/>
                </a:solidFill>
              </a:rPr>
              <a:t>Мужчины</a:t>
            </a:r>
            <a:endParaRPr lang="en-GB" sz="1050" b="1" dirty="0">
              <a:solidFill>
                <a:srgbClr val="4D4D4D"/>
              </a:solidFill>
            </a:endParaRPr>
          </a:p>
        </p:txBody>
      </p:sp>
      <p:sp>
        <p:nvSpPr>
          <p:cNvPr id="195" name="TextBox 194"/>
          <p:cNvSpPr txBox="1">
            <a:spLocks noChangeArrowheads="1"/>
          </p:cNvSpPr>
          <p:nvPr/>
        </p:nvSpPr>
        <p:spPr bwMode="auto">
          <a:xfrm>
            <a:off x="7308304" y="4008438"/>
            <a:ext cx="682625" cy="197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b"/>
          <a:lstStyle/>
          <a:p>
            <a:r>
              <a:rPr lang="ru-RU" sz="1050" b="1" dirty="0">
                <a:solidFill>
                  <a:srgbClr val="4D4D4D"/>
                </a:solidFill>
              </a:rPr>
              <a:t>Женщины</a:t>
            </a:r>
            <a:endParaRPr lang="en-GB" sz="1050" b="1" dirty="0">
              <a:solidFill>
                <a:srgbClr val="4D4D4D"/>
              </a:solidFill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4788024" y="1196752"/>
            <a:ext cx="2376264" cy="360040"/>
          </a:xfrm>
          <a:prstGeom prst="rect">
            <a:avLst/>
          </a:prstGeom>
        </p:spPr>
        <p:txBody>
          <a:bodyPr wrap="square" rtlCol="0" anchor="b" anchorCtr="0">
            <a:noAutofit/>
          </a:bodyPr>
          <a:lstStyle/>
          <a:p>
            <a:pPr algn="ctr"/>
            <a:r>
              <a:rPr lang="ru-RU" sz="1100" dirty="0" err="1">
                <a:solidFill>
                  <a:srgbClr val="4D4D4D"/>
                </a:solidFill>
              </a:rPr>
              <a:t>Скринировано</a:t>
            </a:r>
            <a:r>
              <a:rPr lang="ru-RU" sz="1100" dirty="0">
                <a:solidFill>
                  <a:srgbClr val="4D4D4D"/>
                </a:solidFill>
              </a:rPr>
              <a:t> участников </a:t>
            </a:r>
            <a:br>
              <a:rPr lang="ru-RU" sz="1100" dirty="0">
                <a:solidFill>
                  <a:srgbClr val="4D4D4D"/>
                </a:solidFill>
              </a:rPr>
            </a:br>
            <a:r>
              <a:rPr lang="en-US" sz="1100" dirty="0">
                <a:solidFill>
                  <a:srgbClr val="4D4D4D"/>
                </a:solidFill>
              </a:rPr>
              <a:t>N=</a:t>
            </a:r>
            <a:r>
              <a:rPr lang="ru-RU" sz="1100" dirty="0">
                <a:solidFill>
                  <a:srgbClr val="4D4D4D"/>
                </a:solidFill>
              </a:rPr>
              <a:t>27 252</a:t>
            </a:r>
          </a:p>
        </p:txBody>
      </p:sp>
      <p:sp>
        <p:nvSpPr>
          <p:cNvPr id="197" name="TextBox 196"/>
          <p:cNvSpPr txBox="1"/>
          <p:nvPr/>
        </p:nvSpPr>
        <p:spPr>
          <a:xfrm>
            <a:off x="5184068" y="1988840"/>
            <a:ext cx="1584176" cy="360040"/>
          </a:xfrm>
          <a:prstGeom prst="rect">
            <a:avLst/>
          </a:prstGeom>
        </p:spPr>
        <p:txBody>
          <a:bodyPr wrap="square" rtlCol="0" anchor="b" anchorCtr="0">
            <a:noAutofit/>
          </a:bodyPr>
          <a:lstStyle/>
          <a:p>
            <a:pPr algn="ctr"/>
            <a:r>
              <a:rPr lang="ru-RU" sz="1100" dirty="0">
                <a:solidFill>
                  <a:srgbClr val="4D4D4D"/>
                </a:solidFill>
              </a:rPr>
              <a:t>Включено участников </a:t>
            </a:r>
            <a:br>
              <a:rPr lang="ru-RU" sz="1100" dirty="0">
                <a:solidFill>
                  <a:srgbClr val="4D4D4D"/>
                </a:solidFill>
              </a:rPr>
            </a:br>
            <a:r>
              <a:rPr lang="en-US" sz="1100" dirty="0">
                <a:solidFill>
                  <a:srgbClr val="4D4D4D"/>
                </a:solidFill>
              </a:rPr>
              <a:t>N=</a:t>
            </a:r>
            <a:r>
              <a:rPr lang="ru-RU" sz="1100" dirty="0">
                <a:solidFill>
                  <a:srgbClr val="4D4D4D"/>
                </a:solidFill>
              </a:rPr>
              <a:t>26 620</a:t>
            </a:r>
          </a:p>
        </p:txBody>
      </p:sp>
      <p:sp>
        <p:nvSpPr>
          <p:cNvPr id="198" name="TextBox 197"/>
          <p:cNvSpPr txBox="1"/>
          <p:nvPr/>
        </p:nvSpPr>
        <p:spPr>
          <a:xfrm>
            <a:off x="4427984" y="2492896"/>
            <a:ext cx="1584176" cy="432048"/>
          </a:xfrm>
          <a:prstGeom prst="rect">
            <a:avLst/>
          </a:prstGeom>
        </p:spPr>
        <p:txBody>
          <a:bodyPr wrap="square" rtlCol="0" anchor="b" anchorCtr="0">
            <a:noAutofit/>
          </a:bodyPr>
          <a:lstStyle/>
          <a:p>
            <a:pPr algn="ctr"/>
            <a:r>
              <a:rPr lang="ru-RU" sz="1100" dirty="0">
                <a:solidFill>
                  <a:srgbClr val="4D4D4D"/>
                </a:solidFill>
              </a:rPr>
              <a:t>Включено мужчин</a:t>
            </a:r>
            <a:br>
              <a:rPr lang="ru-RU" sz="1100" dirty="0">
                <a:solidFill>
                  <a:srgbClr val="4D4D4D"/>
                </a:solidFill>
              </a:rPr>
            </a:br>
            <a:r>
              <a:rPr lang="en-US" sz="1100" dirty="0">
                <a:solidFill>
                  <a:srgbClr val="4D4D4D"/>
                </a:solidFill>
              </a:rPr>
              <a:t>N=</a:t>
            </a:r>
            <a:r>
              <a:rPr lang="ru-RU" sz="1100" dirty="0">
                <a:solidFill>
                  <a:srgbClr val="4D4D4D"/>
                </a:solidFill>
              </a:rPr>
              <a:t>12 009</a:t>
            </a:r>
          </a:p>
        </p:txBody>
      </p:sp>
      <p:sp>
        <p:nvSpPr>
          <p:cNvPr id="199" name="TextBox 198"/>
          <p:cNvSpPr txBox="1"/>
          <p:nvPr/>
        </p:nvSpPr>
        <p:spPr>
          <a:xfrm>
            <a:off x="6011146" y="2492896"/>
            <a:ext cx="1584176" cy="432048"/>
          </a:xfrm>
          <a:prstGeom prst="rect">
            <a:avLst/>
          </a:prstGeom>
        </p:spPr>
        <p:txBody>
          <a:bodyPr wrap="square" rtlCol="0" anchor="b" anchorCtr="0">
            <a:noAutofit/>
          </a:bodyPr>
          <a:lstStyle/>
          <a:p>
            <a:pPr algn="ctr"/>
            <a:r>
              <a:rPr lang="ru-RU" sz="1100" dirty="0">
                <a:solidFill>
                  <a:srgbClr val="4D4D4D"/>
                </a:solidFill>
              </a:rPr>
              <a:t>Включено женщин</a:t>
            </a:r>
            <a:br>
              <a:rPr lang="ru-RU" sz="1100" dirty="0">
                <a:solidFill>
                  <a:srgbClr val="4D4D4D"/>
                </a:solidFill>
              </a:rPr>
            </a:br>
            <a:r>
              <a:rPr lang="en-US" sz="1100" dirty="0">
                <a:solidFill>
                  <a:srgbClr val="4D4D4D"/>
                </a:solidFill>
              </a:rPr>
              <a:t>N=</a:t>
            </a:r>
            <a:r>
              <a:rPr lang="ru-RU" sz="1100" dirty="0">
                <a:solidFill>
                  <a:srgbClr val="4D4D4D"/>
                </a:solidFill>
              </a:rPr>
              <a:t>14 611</a:t>
            </a:r>
          </a:p>
        </p:txBody>
      </p:sp>
      <p:cxnSp>
        <p:nvCxnSpPr>
          <p:cNvPr id="200" name="Straight Arrow Connector 199"/>
          <p:cNvCxnSpPr>
            <a:stCxn id="196" idx="2"/>
            <a:endCxn id="197" idx="0"/>
          </p:cNvCxnSpPr>
          <p:nvPr/>
        </p:nvCxnSpPr>
        <p:spPr bwMode="auto">
          <a:xfrm>
            <a:off x="5976156" y="1556792"/>
            <a:ext cx="0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201" name="Straight Arrow Connector 200"/>
          <p:cNvCxnSpPr>
            <a:stCxn id="197" idx="2"/>
            <a:endCxn id="198" idx="0"/>
          </p:cNvCxnSpPr>
          <p:nvPr/>
        </p:nvCxnSpPr>
        <p:spPr bwMode="auto">
          <a:xfrm flipH="1">
            <a:off x="5220072" y="2348880"/>
            <a:ext cx="756084" cy="14401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202" name="Straight Arrow Connector 201"/>
          <p:cNvCxnSpPr>
            <a:stCxn id="197" idx="2"/>
            <a:endCxn id="199" idx="0"/>
          </p:cNvCxnSpPr>
          <p:nvPr/>
        </p:nvCxnSpPr>
        <p:spPr bwMode="auto">
          <a:xfrm>
            <a:off x="5976156" y="2348880"/>
            <a:ext cx="827078" cy="14401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sp>
        <p:nvSpPr>
          <p:cNvPr id="203" name="Rectangle 202"/>
          <p:cNvSpPr/>
          <p:nvPr/>
        </p:nvSpPr>
        <p:spPr>
          <a:xfrm>
            <a:off x="539552" y="1340768"/>
            <a:ext cx="3528392" cy="120032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4D4D4D"/>
                </a:solidFill>
              </a:rPr>
              <a:t>Участники </a:t>
            </a:r>
            <a:r>
              <a:rPr lang="en-GB" sz="1200" dirty="0">
                <a:solidFill>
                  <a:srgbClr val="4D4D4D"/>
                </a:solidFill>
              </a:rPr>
              <a:t>20–79 </a:t>
            </a:r>
            <a:r>
              <a:rPr lang="ru-RU" sz="1200" dirty="0">
                <a:solidFill>
                  <a:srgbClr val="4D4D4D"/>
                </a:solidFill>
              </a:rPr>
              <a:t>лет</a:t>
            </a:r>
            <a:r>
              <a:rPr lang="en-GB" sz="1200" dirty="0">
                <a:solidFill>
                  <a:srgbClr val="4D4D4D"/>
                </a:solidFill>
              </a:rPr>
              <a:t> </a:t>
            </a:r>
            <a:endParaRPr lang="ru-RU" sz="1200" dirty="0">
              <a:solidFill>
                <a:srgbClr val="4D4D4D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4D4D4D"/>
                </a:solidFill>
              </a:rPr>
              <a:t>Стратификация по возрасту, полу, региону, типу поселения (город/село)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4D4D4D"/>
                </a:solidFill>
              </a:rPr>
              <a:t>Формирование структуры выборки с целью повышения репрезентативности по отношению к населению РФ </a:t>
            </a:r>
          </a:p>
        </p:txBody>
      </p:sp>
      <p:cxnSp>
        <p:nvCxnSpPr>
          <p:cNvPr id="204" name="Straight Connector 203"/>
          <p:cNvCxnSpPr/>
          <p:nvPr/>
        </p:nvCxnSpPr>
        <p:spPr bwMode="auto">
          <a:xfrm>
            <a:off x="251520" y="2996952"/>
            <a:ext cx="849694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05" name="Straight Arrow Connector 204"/>
          <p:cNvCxnSpPr/>
          <p:nvPr/>
        </p:nvCxnSpPr>
        <p:spPr bwMode="auto">
          <a:xfrm>
            <a:off x="6012160" y="1772816"/>
            <a:ext cx="864096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sp>
        <p:nvSpPr>
          <p:cNvPr id="210" name="TextBox 209"/>
          <p:cNvSpPr txBox="1"/>
          <p:nvPr/>
        </p:nvSpPr>
        <p:spPr>
          <a:xfrm>
            <a:off x="6804248" y="1412776"/>
            <a:ext cx="2016224" cy="720080"/>
          </a:xfrm>
          <a:prstGeom prst="rect">
            <a:avLst/>
          </a:prstGeom>
        </p:spPr>
        <p:txBody>
          <a:bodyPr wrap="square" rtlCol="0" anchor="b" anchorCtr="0">
            <a:noAutofit/>
          </a:bodyPr>
          <a:lstStyle/>
          <a:p>
            <a:r>
              <a:rPr lang="ru-RU" sz="1000" dirty="0">
                <a:solidFill>
                  <a:srgbClr val="4D4D4D"/>
                </a:solidFill>
              </a:rPr>
              <a:t>Выбыли по логистическим причинам (утеряны или </a:t>
            </a:r>
            <a:r>
              <a:rPr lang="ru-RU" sz="1000" dirty="0" err="1">
                <a:solidFill>
                  <a:srgbClr val="4D4D4D"/>
                </a:solidFill>
              </a:rPr>
              <a:t>гемолизированы</a:t>
            </a:r>
            <a:r>
              <a:rPr lang="ru-RU" sz="1000" dirty="0">
                <a:solidFill>
                  <a:srgbClr val="4D4D4D"/>
                </a:solidFill>
              </a:rPr>
              <a:t> биологические образцы крови) </a:t>
            </a:r>
            <a:r>
              <a:rPr lang="en-US" sz="1000" dirty="0">
                <a:solidFill>
                  <a:srgbClr val="4D4D4D"/>
                </a:solidFill>
              </a:rPr>
              <a:t>N=</a:t>
            </a:r>
            <a:r>
              <a:rPr lang="ru-RU" sz="1000" dirty="0">
                <a:solidFill>
                  <a:srgbClr val="4D4D4D"/>
                </a:solidFill>
              </a:rPr>
              <a:t>632</a:t>
            </a:r>
          </a:p>
        </p:txBody>
      </p:sp>
      <p:sp>
        <p:nvSpPr>
          <p:cNvPr id="212" name="TextBox 211"/>
          <p:cNvSpPr txBox="1"/>
          <p:nvPr/>
        </p:nvSpPr>
        <p:spPr>
          <a:xfrm>
            <a:off x="467544" y="980728"/>
            <a:ext cx="3240360" cy="313723"/>
          </a:xfrm>
          <a:prstGeom prst="rect">
            <a:avLst/>
          </a:prstGeom>
        </p:spPr>
        <p:txBody>
          <a:bodyPr wrap="square" rtlCol="0" anchor="b" anchorCtr="0">
            <a:noAutofit/>
          </a:bodyPr>
          <a:lstStyle/>
          <a:p>
            <a:r>
              <a:rPr lang="ru-RU" sz="1400" b="1" dirty="0">
                <a:solidFill>
                  <a:srgbClr val="4D4D4D"/>
                </a:solidFill>
              </a:rPr>
              <a:t>Краткая характеристика выборки</a:t>
            </a:r>
            <a:endParaRPr lang="en-GB" sz="1400" b="1" dirty="0">
              <a:solidFill>
                <a:srgbClr val="4D4D4D"/>
              </a:solidFill>
            </a:endParaRPr>
          </a:p>
        </p:txBody>
      </p:sp>
      <p:graphicFrame>
        <p:nvGraphicFramePr>
          <p:cNvPr id="215" name="Object 2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627846753"/>
              </p:ext>
            </p:extLst>
          </p:nvPr>
        </p:nvGraphicFramePr>
        <p:xfrm>
          <a:off x="800100" y="3619500"/>
          <a:ext cx="3276713" cy="914400"/>
        </p:xfrm>
        <a:graphic>
          <a:graphicData uri="http://schemas.openxmlformats.org/presentationml/2006/ole">
            <p:oleObj spid="_x0000_s2053" name="Chart" r:id="rId58" imgW="3276542" imgH="914535" progId="MSGraph.Chart.8">
              <p:embed followColorScheme="full"/>
            </p:oleObj>
          </a:graphicData>
        </a:graphic>
      </p:graphicFrame>
      <p:sp>
        <p:nvSpPr>
          <p:cNvPr id="263" name="Text Placeholder 149"/>
          <p:cNvSpPr>
            <a:spLocks noGrp="1"/>
          </p:cNvSpPr>
          <p:nvPr>
            <p:custDataLst>
              <p:tags r:id="rId39"/>
            </p:custDataLst>
          </p:nvPr>
        </p:nvSpPr>
        <p:spPr bwMode="gray">
          <a:xfrm>
            <a:off x="2921000" y="3781425"/>
            <a:ext cx="425450" cy="182563"/>
          </a:xfrm>
          <a:prstGeom prst="rect">
            <a:avLst/>
          </a:prstGeom>
          <a:solidFill>
            <a:srgbClr val="D55B4A"/>
          </a:solidFill>
        </p:spPr>
        <p:txBody>
          <a:bodyPr wrap="none" lIns="22225" tIns="0" rIns="22225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 algn="ctr">
              <a:spcBef>
                <a:spcPct val="0"/>
              </a:spcBef>
              <a:buFont typeface="Wingdings" pitchFamily="2" charset="2"/>
              <a:buNone/>
            </a:pPr>
            <a:fld id="{D76A19DC-7F79-488F-8AA9-D4E30135E793}" type="datetime'54'',''9''''''''%'''''''''''''''''''''''''''''''''''''''''''">
              <a:rPr lang="en-US" sz="1200">
                <a:solidFill>
                  <a:prstClr val="white"/>
                </a:solidFill>
                <a:latin typeface="Calibri"/>
                <a:cs typeface="Calibri"/>
                <a:sym typeface="+mn-lt"/>
              </a:rPr>
              <a:pPr marL="0" lvl="1" indent="0" algn="ctr">
                <a:spcBef>
                  <a:spcPct val="0"/>
                </a:spcBef>
                <a:buFont typeface="Wingdings" pitchFamily="2" charset="2"/>
                <a:buNone/>
              </a:pPr>
              <a:t>54,9%</a:t>
            </a:fld>
            <a:endParaRPr lang="ru-RU" sz="1200" dirty="0">
              <a:solidFill>
                <a:prstClr val="white"/>
              </a:solidFill>
              <a:latin typeface="Calibri"/>
              <a:cs typeface="Calibri"/>
              <a:sym typeface="+mn-lt"/>
            </a:endParaRPr>
          </a:p>
        </p:txBody>
      </p:sp>
      <p:sp>
        <p:nvSpPr>
          <p:cNvPr id="262" name="Text Placeholder 148"/>
          <p:cNvSpPr>
            <a:spLocks noGrp="1"/>
          </p:cNvSpPr>
          <p:nvPr>
            <p:custDataLst>
              <p:tags r:id="rId40"/>
            </p:custDataLst>
          </p:nvPr>
        </p:nvSpPr>
        <p:spPr bwMode="gray">
          <a:xfrm>
            <a:off x="1392238" y="3781425"/>
            <a:ext cx="425450" cy="182563"/>
          </a:xfrm>
          <a:prstGeom prst="rect">
            <a:avLst/>
          </a:prstGeom>
          <a:solidFill>
            <a:schemeClr val="accent1"/>
          </a:solidFill>
        </p:spPr>
        <p:txBody>
          <a:bodyPr wrap="none" lIns="22225" tIns="0" rIns="22225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 algn="ctr">
              <a:spcBef>
                <a:spcPct val="0"/>
              </a:spcBef>
              <a:buFont typeface="Wingdings" pitchFamily="2" charset="2"/>
              <a:buNone/>
            </a:pPr>
            <a:fld id="{DAB5E738-A133-4998-945D-3449DC4BEADF}" type="datetime'''4''''''''''''''''''5'''',''''''1%'''">
              <a:rPr lang="en-US" sz="1200">
                <a:solidFill>
                  <a:prstClr val="white"/>
                </a:solidFill>
                <a:latin typeface="Calibri"/>
                <a:cs typeface="Calibri"/>
                <a:sym typeface="+mn-lt"/>
              </a:rPr>
              <a:pPr marL="0" lvl="1" indent="0" algn="ctr">
                <a:spcBef>
                  <a:spcPct val="0"/>
                </a:spcBef>
                <a:buFont typeface="Wingdings" pitchFamily="2" charset="2"/>
                <a:buNone/>
              </a:pPr>
              <a:t>45,1%</a:t>
            </a:fld>
            <a:endParaRPr lang="ru-RU" sz="1200" dirty="0">
              <a:solidFill>
                <a:prstClr val="white"/>
              </a:solidFill>
              <a:latin typeface="Calibri"/>
              <a:cs typeface="Calibri"/>
              <a:sym typeface="+mn-lt"/>
            </a:endParaRPr>
          </a:p>
        </p:txBody>
      </p:sp>
      <p:graphicFrame>
        <p:nvGraphicFramePr>
          <p:cNvPr id="255" name="Object 25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56491397"/>
              </p:ext>
            </p:extLst>
          </p:nvPr>
        </p:nvGraphicFramePr>
        <p:xfrm>
          <a:off x="5143500" y="3657600"/>
          <a:ext cx="3286167" cy="914400"/>
        </p:xfrm>
        <a:graphic>
          <a:graphicData uri="http://schemas.openxmlformats.org/presentationml/2006/ole">
            <p:oleObj spid="_x0000_s2054" name="Chart" r:id="rId59" imgW="3285990" imgH="914535" progId="MSGraph.Chart.8">
              <p:embed followColorScheme="full"/>
            </p:oleObj>
          </a:graphicData>
        </a:graphic>
      </p:graphicFrame>
      <p:sp>
        <p:nvSpPr>
          <p:cNvPr id="258" name="Text Placeholder 146"/>
          <p:cNvSpPr>
            <a:spLocks noGrp="1"/>
          </p:cNvSpPr>
          <p:nvPr>
            <p:custDataLst>
              <p:tags r:id="rId41"/>
            </p:custDataLst>
          </p:nvPr>
        </p:nvSpPr>
        <p:spPr bwMode="gray">
          <a:xfrm>
            <a:off x="5764213" y="3800475"/>
            <a:ext cx="425450" cy="182563"/>
          </a:xfrm>
          <a:prstGeom prst="rect">
            <a:avLst/>
          </a:prstGeom>
          <a:solidFill>
            <a:schemeClr val="accent1"/>
          </a:solidFill>
        </p:spPr>
        <p:txBody>
          <a:bodyPr wrap="none" lIns="22225" tIns="0" rIns="22225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 algn="ctr">
              <a:spcBef>
                <a:spcPct val="0"/>
              </a:spcBef>
              <a:buFont typeface="Wingdings" pitchFamily="2" charset="2"/>
              <a:buNone/>
            </a:pPr>
            <a:fld id="{E093A00B-24CB-431B-A094-F8204683A51D}" type="datetime'''''''''''''''''4''''''6,''''''''''''3''''''''''%'''">
              <a:rPr lang="en-US" sz="1200">
                <a:solidFill>
                  <a:prstClr val="white"/>
                </a:solidFill>
                <a:latin typeface="Calibri"/>
                <a:cs typeface="Calibri"/>
                <a:sym typeface="+mn-lt"/>
              </a:rPr>
              <a:pPr marL="0" lvl="1" indent="0" algn="ctr">
                <a:spcBef>
                  <a:spcPct val="0"/>
                </a:spcBef>
                <a:buFont typeface="Wingdings" pitchFamily="2" charset="2"/>
                <a:buNone/>
              </a:pPr>
              <a:t>46,3%</a:t>
            </a:fld>
            <a:endParaRPr lang="ru-RU" sz="1200" dirty="0">
              <a:solidFill>
                <a:prstClr val="white"/>
              </a:solidFill>
              <a:latin typeface="Calibri"/>
              <a:cs typeface="Calibri"/>
              <a:sym typeface="+mn-lt"/>
            </a:endParaRPr>
          </a:p>
        </p:txBody>
      </p:sp>
      <p:sp>
        <p:nvSpPr>
          <p:cNvPr id="256" name="Text Placeholder 147"/>
          <p:cNvSpPr>
            <a:spLocks noGrp="1"/>
          </p:cNvSpPr>
          <p:nvPr>
            <p:custDataLst>
              <p:tags r:id="rId42"/>
            </p:custDataLst>
          </p:nvPr>
        </p:nvSpPr>
        <p:spPr bwMode="gray">
          <a:xfrm>
            <a:off x="7292975" y="3800475"/>
            <a:ext cx="425450" cy="182563"/>
          </a:xfrm>
          <a:prstGeom prst="rect">
            <a:avLst/>
          </a:prstGeom>
          <a:solidFill>
            <a:srgbClr val="D55B4A"/>
          </a:solidFill>
        </p:spPr>
        <p:txBody>
          <a:bodyPr wrap="none" lIns="22225" tIns="0" rIns="22225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 algn="ctr">
              <a:spcBef>
                <a:spcPct val="0"/>
              </a:spcBef>
              <a:buFont typeface="Wingdings" pitchFamily="2" charset="2"/>
              <a:buNone/>
            </a:pPr>
            <a:fld id="{34D84AB6-0153-41C2-8619-9ED1237F307A}" type="datetime'''''''''''5''''''''''''''3,''''''7''''''''''''''''''%'''">
              <a:rPr lang="en-US" sz="1200">
                <a:solidFill>
                  <a:prstClr val="white"/>
                </a:solidFill>
                <a:latin typeface="Calibri"/>
                <a:cs typeface="Calibri"/>
                <a:sym typeface="+mn-lt"/>
              </a:rPr>
              <a:pPr marL="0" lvl="1" indent="0" algn="ctr">
                <a:spcBef>
                  <a:spcPct val="0"/>
                </a:spcBef>
                <a:buFont typeface="Wingdings" pitchFamily="2" charset="2"/>
                <a:buNone/>
              </a:pPr>
              <a:t>53,7%</a:t>
            </a:fld>
            <a:endParaRPr lang="ru-RU" sz="1200" dirty="0">
              <a:solidFill>
                <a:prstClr val="white"/>
              </a:solidFill>
              <a:latin typeface="Calibri"/>
              <a:cs typeface="Calibri"/>
              <a:sym typeface="+mn-lt"/>
            </a:endParaRPr>
          </a:p>
        </p:txBody>
      </p:sp>
      <p:sp>
        <p:nvSpPr>
          <p:cNvPr id="261" name="TextBox 1"/>
          <p:cNvSpPr txBox="1">
            <a:spLocks noChangeArrowheads="1"/>
          </p:cNvSpPr>
          <p:nvPr/>
        </p:nvSpPr>
        <p:spPr bwMode="auto">
          <a:xfrm>
            <a:off x="6012160" y="6165304"/>
            <a:ext cx="1584176" cy="1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b"/>
          <a:lstStyle/>
          <a:p>
            <a:pPr algn="ctr"/>
            <a:r>
              <a:rPr lang="ru-RU" sz="1200" b="1" dirty="0">
                <a:solidFill>
                  <a:srgbClr val="4D4D4D"/>
                </a:solidFill>
              </a:rPr>
              <a:t>Население в селах и городах</a:t>
            </a:r>
            <a:r>
              <a:rPr lang="en-US" sz="1200" b="1" dirty="0">
                <a:solidFill>
                  <a:srgbClr val="4D4D4D"/>
                </a:solidFill>
              </a:rPr>
              <a:t>, </a:t>
            </a:r>
            <a:r>
              <a:rPr lang="ru-RU" sz="1200" b="1" dirty="0">
                <a:solidFill>
                  <a:srgbClr val="4D4D4D"/>
                </a:solidFill>
              </a:rPr>
              <a:t>генеральная совокупность</a:t>
            </a:r>
            <a:endParaRPr lang="en-GB" sz="1200" b="1" dirty="0">
              <a:solidFill>
                <a:srgbClr val="4D4D4D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076056" y="3394075"/>
            <a:ext cx="3384376" cy="360040"/>
          </a:xfrm>
          <a:prstGeom prst="rect">
            <a:avLst/>
          </a:prstGeom>
        </p:spPr>
        <p:txBody>
          <a:bodyPr wrap="square" rtlCol="0" anchor="b" anchorCtr="0">
            <a:noAutofit/>
          </a:bodyPr>
          <a:lstStyle/>
          <a:p>
            <a:pPr algn="ctr"/>
            <a:r>
              <a:rPr lang="ru-RU" sz="900" i="1" dirty="0">
                <a:solidFill>
                  <a:srgbClr val="4D4D4D"/>
                </a:solidFill>
              </a:rPr>
              <a:t>Федеральная служба государственной статистики, данные по состоянию на 01 января 2010</a:t>
            </a:r>
            <a:endParaRPr lang="en-GB" sz="900" i="1" dirty="0">
              <a:solidFill>
                <a:srgbClr val="4D4D4D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611560" y="3467100"/>
            <a:ext cx="3384376" cy="216024"/>
          </a:xfrm>
          <a:prstGeom prst="rect">
            <a:avLst/>
          </a:prstGeom>
        </p:spPr>
        <p:txBody>
          <a:bodyPr wrap="square" rtlCol="0" anchor="b" anchorCtr="0">
            <a:noAutofit/>
          </a:bodyPr>
          <a:lstStyle/>
          <a:p>
            <a:pPr algn="ctr"/>
            <a:r>
              <a:rPr lang="ru-RU" sz="900" i="1" dirty="0">
                <a:solidFill>
                  <a:srgbClr val="4D4D4D"/>
                </a:solidFill>
              </a:rPr>
              <a:t>Данные</a:t>
            </a:r>
            <a:r>
              <a:rPr lang="en-US" sz="900" i="1" dirty="0">
                <a:solidFill>
                  <a:srgbClr val="4D4D4D"/>
                </a:solidFill>
              </a:rPr>
              <a:t> </a:t>
            </a:r>
            <a:r>
              <a:rPr lang="ru-RU" sz="900" i="1" dirty="0">
                <a:solidFill>
                  <a:srgbClr val="4D4D4D"/>
                </a:solidFill>
              </a:rPr>
              <a:t>выборки исследования </a:t>
            </a:r>
            <a:r>
              <a:rPr lang="en-US" sz="900" i="1" dirty="0">
                <a:solidFill>
                  <a:srgbClr val="4D4D4D"/>
                </a:solidFill>
              </a:rPr>
              <a:t>NATION</a:t>
            </a:r>
            <a:endParaRPr lang="en-GB" sz="900" i="1" dirty="0">
              <a:solidFill>
                <a:srgbClr val="4D4D4D"/>
              </a:solidFill>
            </a:endParaRPr>
          </a:p>
        </p:txBody>
      </p:sp>
      <p:graphicFrame>
        <p:nvGraphicFramePr>
          <p:cNvPr id="77" name="Object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640669568"/>
              </p:ext>
            </p:extLst>
          </p:nvPr>
        </p:nvGraphicFramePr>
        <p:xfrm>
          <a:off x="762000" y="6210300"/>
          <a:ext cx="3295622" cy="914400"/>
        </p:xfrm>
        <a:graphic>
          <a:graphicData uri="http://schemas.openxmlformats.org/presentationml/2006/ole">
            <p:oleObj spid="_x0000_s2055" name="Chart" r:id="rId60" imgW="3295708" imgH="914535" progId="MSGraph.Chart.8">
              <p:embed followColorScheme="full"/>
            </p:oleObj>
          </a:graphicData>
        </a:graphic>
      </p:graphicFrame>
      <p:sp>
        <p:nvSpPr>
          <p:cNvPr id="78" name="Text Placeholder 148"/>
          <p:cNvSpPr>
            <a:spLocks noGrp="1"/>
          </p:cNvSpPr>
          <p:nvPr>
            <p:custDataLst>
              <p:tags r:id="rId43"/>
            </p:custDataLst>
          </p:nvPr>
        </p:nvSpPr>
        <p:spPr bwMode="gray">
          <a:xfrm>
            <a:off x="1101725" y="6381750"/>
            <a:ext cx="311150" cy="182563"/>
          </a:xfrm>
          <a:prstGeom prst="rect">
            <a:avLst/>
          </a:prstGeom>
          <a:solidFill>
            <a:srgbClr val="FFFFFF"/>
          </a:solidFill>
        </p:spPr>
        <p:txBody>
          <a:bodyPr wrap="none" lIns="22225" tIns="0" rIns="22225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 algn="ctr">
              <a:spcBef>
                <a:spcPct val="0"/>
              </a:spcBef>
              <a:buFont typeface="Wingdings" pitchFamily="2" charset="2"/>
              <a:buNone/>
            </a:pPr>
            <a:fld id="{2240A453-3AE1-4496-B028-98359A6642E2}" type="datetime'''''2''''''''''''''''''''''4''''''''''''''''''''%'''">
              <a:rPr lang="en-US" sz="1200" b="1"/>
              <a:pPr marL="0" lvl="1" indent="0" algn="ctr">
                <a:spcBef>
                  <a:spcPct val="0"/>
                </a:spcBef>
                <a:buFont typeface="Wingdings" pitchFamily="2" charset="2"/>
                <a:buNone/>
              </a:pPr>
              <a:t>24%</a:t>
            </a:fld>
            <a:endParaRPr lang="ru-RU" sz="1200" b="1" dirty="0">
              <a:latin typeface="Calibri"/>
              <a:cs typeface="Calibri"/>
              <a:sym typeface="+mn-lt"/>
            </a:endParaRPr>
          </a:p>
        </p:txBody>
      </p:sp>
      <p:sp>
        <p:nvSpPr>
          <p:cNvPr id="93" name="Text Placeholder 5"/>
          <p:cNvSpPr>
            <a:spLocks noGrp="1"/>
          </p:cNvSpPr>
          <p:nvPr>
            <p:custDataLst>
              <p:tags r:id="rId44"/>
            </p:custDataLst>
          </p:nvPr>
        </p:nvSpPr>
        <p:spPr bwMode="gray">
          <a:xfrm>
            <a:off x="2630488" y="6381750"/>
            <a:ext cx="311150" cy="182563"/>
          </a:xfrm>
          <a:prstGeom prst="rect">
            <a:avLst/>
          </a:prstGeom>
          <a:solidFill>
            <a:srgbClr val="D6D7D9"/>
          </a:solidFill>
        </p:spPr>
        <p:txBody>
          <a:bodyPr wrap="none" lIns="22225" tIns="0" rIns="22225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 algn="ctr">
              <a:spcBef>
                <a:spcPct val="0"/>
              </a:spcBef>
              <a:buFont typeface="Wingdings" pitchFamily="2" charset="2"/>
              <a:buNone/>
            </a:pPr>
            <a:fld id="{F37E0A07-6C01-4590-A4CA-025DE19DAB45}" type="datetime'''''''''''7''6''''''''%'''''''">
              <a:rPr lang="en-US" sz="1200" b="1"/>
              <a:pPr marL="0" lvl="1" indent="0" algn="ctr">
                <a:spcBef>
                  <a:spcPct val="0"/>
                </a:spcBef>
                <a:buFont typeface="Wingdings" pitchFamily="2" charset="2"/>
                <a:buNone/>
              </a:pPr>
              <a:t>76%</a:t>
            </a:fld>
            <a:endParaRPr lang="ru-RU" sz="1200" b="1" dirty="0">
              <a:latin typeface="Calibri"/>
              <a:cs typeface="Calibri"/>
              <a:sym typeface="Calibri"/>
            </a:endParaRPr>
          </a:p>
        </p:txBody>
      </p:sp>
      <p:sp>
        <p:nvSpPr>
          <p:cNvPr id="3" name="Rectangle 2"/>
          <p:cNvSpPr/>
          <p:nvPr>
            <p:custDataLst>
              <p:tags r:id="rId45"/>
            </p:custDataLst>
          </p:nvPr>
        </p:nvSpPr>
        <p:spPr bwMode="auto">
          <a:xfrm>
            <a:off x="4294188" y="6248400"/>
            <a:ext cx="179388" cy="133350"/>
          </a:xfrm>
          <a:prstGeom prst="rect">
            <a:avLst/>
          </a:prstGeom>
          <a:pattFill prst="ltUpDiag">
            <a:fgClr>
              <a:srgbClr val="000000"/>
            </a:fgClr>
            <a:bgClr>
              <a:srgbClr val="FFFFFF"/>
            </a:bgClr>
          </a:patt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1200">
              <a:solidFill>
                <a:srgbClr val="4D4D4D"/>
              </a:solidFill>
              <a:latin typeface="Arial" charset="0"/>
            </a:endParaRPr>
          </a:p>
        </p:txBody>
      </p:sp>
      <p:sp>
        <p:nvSpPr>
          <p:cNvPr id="4" name="Rectangle 3"/>
          <p:cNvSpPr/>
          <p:nvPr>
            <p:custDataLst>
              <p:tags r:id="rId46"/>
            </p:custDataLst>
          </p:nvPr>
        </p:nvSpPr>
        <p:spPr bwMode="auto">
          <a:xfrm>
            <a:off x="4294188" y="6451600"/>
            <a:ext cx="179388" cy="133350"/>
          </a:xfrm>
          <a:prstGeom prst="rect">
            <a:avLst/>
          </a:prstGeom>
          <a:solidFill>
            <a:srgbClr val="D6D7D9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1200">
              <a:solidFill>
                <a:srgbClr val="4D4D4D"/>
              </a:solidFill>
              <a:latin typeface="Arial" charset="0"/>
            </a:endParaRPr>
          </a:p>
        </p:txBody>
      </p:sp>
      <p:sp>
        <p:nvSpPr>
          <p:cNvPr id="81" name="Text Placeholder 4"/>
          <p:cNvSpPr>
            <a:spLocks noGrp="1"/>
          </p:cNvSpPr>
          <p:nvPr>
            <p:custDataLst>
              <p:tags r:id="rId47"/>
            </p:custDataLst>
          </p:nvPr>
        </p:nvSpPr>
        <p:spPr bwMode="auto">
          <a:xfrm>
            <a:off x="4524375" y="6448425"/>
            <a:ext cx="376238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>
              <a:spcBef>
                <a:spcPct val="0"/>
              </a:spcBef>
              <a:buFont typeface="Wingdings" pitchFamily="2" charset="2"/>
              <a:buNone/>
            </a:pPr>
            <a:fld id="{FB97E158-5A0C-47F8-85F5-46C1341CAF85}" type="datetime'''г''''''''''''о''р''''''''''''''''''''''о''''''''''''''да'''">
              <a:rPr lang="en-US" sz="1000">
                <a:latin typeface="Calibri"/>
                <a:cs typeface="Calibri"/>
                <a:sym typeface="+mn-lt"/>
              </a:rPr>
              <a:pPr marL="0" lvl="1" indent="0">
                <a:spcBef>
                  <a:spcPct val="0"/>
                </a:spcBef>
                <a:buFont typeface="Wingdings" pitchFamily="2" charset="2"/>
                <a:buNone/>
              </a:pPr>
              <a:t>города</a:t>
            </a:fld>
            <a:endParaRPr lang="ru-RU" sz="1000" dirty="0">
              <a:latin typeface="Calibri"/>
              <a:cs typeface="Calibri"/>
              <a:sym typeface="+mn-lt"/>
            </a:endParaRPr>
          </a:p>
        </p:txBody>
      </p:sp>
      <p:sp>
        <p:nvSpPr>
          <p:cNvPr id="80" name="Text Placeholder 2"/>
          <p:cNvSpPr>
            <a:spLocks noGrp="1"/>
          </p:cNvSpPr>
          <p:nvPr>
            <p:custDataLst>
              <p:tags r:id="rId48"/>
            </p:custDataLst>
          </p:nvPr>
        </p:nvSpPr>
        <p:spPr bwMode="auto">
          <a:xfrm>
            <a:off x="4524375" y="6245225"/>
            <a:ext cx="242888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>
              <a:spcBef>
                <a:spcPct val="0"/>
              </a:spcBef>
              <a:buFont typeface="Wingdings" pitchFamily="2" charset="2"/>
              <a:buNone/>
            </a:pPr>
            <a:fld id="{899E9724-FF1F-46F5-899A-FE39F10E8657}" type="datetime'''се''''л''''''''''а'">
              <a:rPr lang="en-US" sz="1000">
                <a:latin typeface="Calibri"/>
                <a:cs typeface="Calibri"/>
                <a:sym typeface="+mn-lt"/>
              </a:rPr>
              <a:pPr marL="0" lvl="1" indent="0">
                <a:spcBef>
                  <a:spcPct val="0"/>
                </a:spcBef>
                <a:buFont typeface="Wingdings" pitchFamily="2" charset="2"/>
                <a:buNone/>
              </a:pPr>
              <a:t>села</a:t>
            </a:fld>
            <a:endParaRPr lang="ru-RU" sz="1000" dirty="0">
              <a:latin typeface="Calibri"/>
              <a:cs typeface="Calibri"/>
              <a:sym typeface="+mn-lt"/>
            </a:endParaRPr>
          </a:p>
        </p:txBody>
      </p:sp>
      <p:sp>
        <p:nvSpPr>
          <p:cNvPr id="84" name="TextBox 1"/>
          <p:cNvSpPr txBox="1">
            <a:spLocks noChangeArrowheads="1"/>
          </p:cNvSpPr>
          <p:nvPr/>
        </p:nvSpPr>
        <p:spPr bwMode="auto">
          <a:xfrm>
            <a:off x="1547664" y="6165850"/>
            <a:ext cx="1584176" cy="1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b"/>
          <a:lstStyle/>
          <a:p>
            <a:pPr algn="ctr"/>
            <a:r>
              <a:rPr lang="ru-RU" sz="1200" b="1" dirty="0">
                <a:solidFill>
                  <a:srgbClr val="4D4D4D"/>
                </a:solidFill>
              </a:rPr>
              <a:t>Население в селах и городах, </a:t>
            </a:r>
            <a:r>
              <a:rPr lang="en-US" sz="1200" b="1" dirty="0">
                <a:solidFill>
                  <a:srgbClr val="4D4D4D"/>
                </a:solidFill>
              </a:rPr>
              <a:t>NATION</a:t>
            </a:r>
            <a:endParaRPr lang="en-GB" sz="1200" b="1" dirty="0">
              <a:solidFill>
                <a:srgbClr val="4D4D4D"/>
              </a:solidFill>
            </a:endParaRPr>
          </a:p>
        </p:txBody>
      </p:sp>
      <p:graphicFrame>
        <p:nvGraphicFramePr>
          <p:cNvPr id="85" name="Object 8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358399515"/>
              </p:ext>
            </p:extLst>
          </p:nvPr>
        </p:nvGraphicFramePr>
        <p:xfrm>
          <a:off x="5219700" y="6210300"/>
          <a:ext cx="3286167" cy="914400"/>
        </p:xfrm>
        <a:graphic>
          <a:graphicData uri="http://schemas.openxmlformats.org/presentationml/2006/ole">
            <p:oleObj spid="_x0000_s2056" name="Chart" r:id="rId61" imgW="3285990" imgH="914535" progId="MSGraph.Chart.8">
              <p:embed followColorScheme="full"/>
            </p:oleObj>
          </a:graphicData>
        </a:graphic>
      </p:graphicFrame>
      <p:sp>
        <p:nvSpPr>
          <p:cNvPr id="87" name="Text Placeholder 149"/>
          <p:cNvSpPr>
            <a:spLocks noGrp="1"/>
          </p:cNvSpPr>
          <p:nvPr>
            <p:custDataLst>
              <p:tags r:id="rId49"/>
            </p:custDataLst>
          </p:nvPr>
        </p:nvSpPr>
        <p:spPr bwMode="gray">
          <a:xfrm>
            <a:off x="7116763" y="6381750"/>
            <a:ext cx="311150" cy="182563"/>
          </a:xfrm>
          <a:prstGeom prst="rect">
            <a:avLst/>
          </a:prstGeom>
          <a:solidFill>
            <a:srgbClr val="D6D7D9"/>
          </a:solidFill>
        </p:spPr>
        <p:txBody>
          <a:bodyPr wrap="none" lIns="22225" tIns="0" rIns="22225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 algn="ctr">
              <a:spcBef>
                <a:spcPct val="0"/>
              </a:spcBef>
              <a:buFont typeface="Wingdings" pitchFamily="2" charset="2"/>
              <a:buNone/>
            </a:pPr>
            <a:fld id="{26FA239D-36CC-4770-B76A-33C3FD2C9E99}" type="datetime'''''''''''''''''7''''''''''''''''4''''''''''''''''''''''''%'">
              <a:rPr lang="en-US" sz="1200" b="1"/>
              <a:pPr marL="0" lvl="1" indent="0" algn="ctr">
                <a:spcBef>
                  <a:spcPct val="0"/>
                </a:spcBef>
                <a:buFont typeface="Wingdings" pitchFamily="2" charset="2"/>
                <a:buNone/>
              </a:pPr>
              <a:t>74%</a:t>
            </a:fld>
            <a:endParaRPr lang="ru-RU" sz="1200" b="1" dirty="0">
              <a:latin typeface="Calibri"/>
              <a:cs typeface="Calibri"/>
              <a:sym typeface="+mn-lt"/>
            </a:endParaRPr>
          </a:p>
        </p:txBody>
      </p:sp>
      <p:sp>
        <p:nvSpPr>
          <p:cNvPr id="86" name="Text Placeholder 148"/>
          <p:cNvSpPr>
            <a:spLocks noGrp="1"/>
          </p:cNvSpPr>
          <p:nvPr>
            <p:custDataLst>
              <p:tags r:id="rId50"/>
            </p:custDataLst>
          </p:nvPr>
        </p:nvSpPr>
        <p:spPr bwMode="gray">
          <a:xfrm>
            <a:off x="5588000" y="6381750"/>
            <a:ext cx="311150" cy="182563"/>
          </a:xfrm>
          <a:prstGeom prst="rect">
            <a:avLst/>
          </a:prstGeom>
          <a:solidFill>
            <a:srgbClr val="FFFFFF"/>
          </a:solidFill>
        </p:spPr>
        <p:txBody>
          <a:bodyPr wrap="none" lIns="22225" tIns="0" rIns="22225" bIns="0" numCol="1" spcCol="0" anchor="ctr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Font typeface="Wingdings" pitchFamily="2" charset="2"/>
              <a:buChar char="ü"/>
              <a:defRPr sz="14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C891"/>
              </a:buClr>
              <a:buSzPct val="60000"/>
              <a:buFont typeface="Wingdings" pitchFamily="2" charset="2"/>
              <a:buChar char="Ø"/>
              <a:defRPr sz="12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000">
                <a:solidFill>
                  <a:srgbClr val="4D4D4D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455A5"/>
              </a:buClr>
              <a:buSzPct val="60000"/>
              <a:buFont typeface="Wingdings" pitchFamily="2" charset="2"/>
              <a:buChar char="n"/>
              <a:defRPr sz="1200">
                <a:solidFill>
                  <a:srgbClr val="333399"/>
                </a:solidFill>
                <a:latin typeface="+mn-lt"/>
              </a:defRPr>
            </a:lvl9pPr>
          </a:lstStyle>
          <a:p>
            <a:pPr marL="0" lvl="1" indent="0" algn="ctr">
              <a:spcBef>
                <a:spcPct val="0"/>
              </a:spcBef>
              <a:buFont typeface="Wingdings" pitchFamily="2" charset="2"/>
              <a:buNone/>
            </a:pPr>
            <a:fld id="{5A13BFF7-5DEE-4EF2-B6CF-80BD1221487D}" type="datetime'''''''''''''''''2''''''6''''''''''''''''''''''''''%'">
              <a:rPr lang="en-US" sz="1200" b="1"/>
              <a:pPr marL="0" lvl="1" indent="0" algn="ctr">
                <a:spcBef>
                  <a:spcPct val="0"/>
                </a:spcBef>
                <a:buFont typeface="Wingdings" pitchFamily="2" charset="2"/>
                <a:buNone/>
              </a:pPr>
              <a:t>26%</a:t>
            </a:fld>
            <a:endParaRPr lang="ru-RU" sz="1200" b="1" dirty="0">
              <a:latin typeface="Calibri"/>
              <a:cs typeface="Calibri"/>
              <a:sym typeface="+mn-lt"/>
            </a:endParaRPr>
          </a:p>
        </p:txBody>
      </p:sp>
      <p:sp>
        <p:nvSpPr>
          <p:cNvPr id="98" name="TextBox 1"/>
          <p:cNvSpPr txBox="1">
            <a:spLocks noChangeArrowheads="1"/>
          </p:cNvSpPr>
          <p:nvPr/>
        </p:nvSpPr>
        <p:spPr bwMode="auto">
          <a:xfrm>
            <a:off x="2123728" y="4149080"/>
            <a:ext cx="432048" cy="144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b"/>
          <a:lstStyle/>
          <a:p>
            <a:pPr algn="ctr"/>
            <a:r>
              <a:rPr lang="ru-RU" sz="900" b="1" dirty="0">
                <a:solidFill>
                  <a:srgbClr val="4D4D4D"/>
                </a:solidFill>
              </a:rPr>
              <a:t>Возраст </a:t>
            </a:r>
            <a:endParaRPr lang="en-GB" sz="900" b="1" dirty="0">
              <a:solidFill>
                <a:srgbClr val="4D4D4D"/>
              </a:solidFill>
            </a:endParaRPr>
          </a:p>
        </p:txBody>
      </p:sp>
      <p:sp>
        <p:nvSpPr>
          <p:cNvPr id="99" name="TextBox 1"/>
          <p:cNvSpPr txBox="1">
            <a:spLocks noChangeArrowheads="1"/>
          </p:cNvSpPr>
          <p:nvPr/>
        </p:nvSpPr>
        <p:spPr bwMode="auto">
          <a:xfrm>
            <a:off x="6660232" y="4077072"/>
            <a:ext cx="432048" cy="215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b"/>
          <a:lstStyle/>
          <a:p>
            <a:pPr algn="ctr"/>
            <a:r>
              <a:rPr lang="ru-RU" sz="900" b="1" dirty="0">
                <a:solidFill>
                  <a:srgbClr val="4D4D4D"/>
                </a:solidFill>
              </a:rPr>
              <a:t>Возраст </a:t>
            </a:r>
            <a:endParaRPr lang="en-GB" sz="900" b="1" dirty="0">
              <a:solidFill>
                <a:srgbClr val="4D4D4D"/>
              </a:solidFill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3923928" y="3789040"/>
            <a:ext cx="1296144" cy="288032"/>
          </a:xfrm>
          <a:prstGeom prst="rect">
            <a:avLst/>
          </a:prstGeom>
        </p:spPr>
        <p:txBody>
          <a:bodyPr wrap="square" rtlCol="0" anchor="b" anchorCtr="0">
            <a:noAutofit/>
          </a:bodyPr>
          <a:lstStyle/>
          <a:p>
            <a:pPr algn="ctr"/>
            <a:r>
              <a:rPr lang="ru-RU" sz="900" b="1" dirty="0">
                <a:solidFill>
                  <a:srgbClr val="4D4D4D"/>
                </a:solidFill>
              </a:rPr>
              <a:t>Общая структура по полу</a:t>
            </a:r>
            <a:endParaRPr lang="en-GB" sz="900" b="1" dirty="0">
              <a:solidFill>
                <a:srgbClr val="4D4D4D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 rot="16200000">
            <a:off x="3743908" y="4833156"/>
            <a:ext cx="1728192" cy="504056"/>
          </a:xfrm>
          <a:prstGeom prst="rect">
            <a:avLst/>
          </a:prstGeom>
        </p:spPr>
        <p:txBody>
          <a:bodyPr wrap="square" rtlCol="0" anchor="b" anchorCtr="0">
            <a:noAutofit/>
          </a:bodyPr>
          <a:lstStyle/>
          <a:p>
            <a:pPr algn="ctr"/>
            <a:r>
              <a:rPr lang="ru-RU" sz="1000" b="1" dirty="0">
                <a:solidFill>
                  <a:srgbClr val="4D4D4D"/>
                </a:solidFill>
              </a:rPr>
              <a:t>Детальная поло-возрастная характеристика</a:t>
            </a:r>
            <a:endParaRPr lang="en-GB" sz="1000" b="1" dirty="0">
              <a:solidFill>
                <a:srgbClr val="4D4D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140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DoiQ53To0qSkfEW4XdSdg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Nm1lOGjjEq_LHU_gV2.Qg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mr2dsg4KUytb_QuptqL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qsF3aI0yEudxi_Au.EDp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bgI1qz8B0iQ_KGWuXDAY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zt85V33s0KqD15GmOTln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Q9aa_P260CZ6GXExEMC1Q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44f6nLBIkSPcL4C5r7lWg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Kr2ga.oikSrraMhZJbSrg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qqIHiLQXECEiA2sekOkyg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wYX8DUVikqyxLdqUJWvJ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rMLBLCXREmsPVYFu3YNcA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e9OzgT4XEW2Q1UrvqXtw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aAAktKpkkWZA8Mw6QjsOQ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YtpGQA9L02RocIHvl0mdg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4KzZY08gEizEdLKyvWl8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gxrONxmdUSHn8oZLM_5t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bAwCNdy5EyE5tb_bSLHV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xPlnYoToUqg9YSjzqGEZ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5BWfHzz4UGKxuTmnLxMMQ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ZGOuYPnNkShWtkBltAhBQ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Soz8R71AUyflSw9qJ08.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wjU9tl7mkqQCBcdOb5huA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jxXY.TxmU2t5.qx7Ux1cQ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.zCTSS120a7Buqmho2Ohg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5SyvHptb0GWwPyibRwFtg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oj..XeYUUSFsAluh9iS2A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3Z0lfKlwUy.r4E78Y_FqQ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1z70i_v.EafTnHj_8cc5A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EuXcrVtCkWYMfMieoAj6g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WZC9Cbg1UWE_H5nbXbRCg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Ky9166HIkmkn1n5kZ3J3Q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xQZafnZL0u7OgIshyeYo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wmGS7R_ckeCDYu.hmXGwA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cv8JcZ0K0alaP9kGgpUPg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U4u0KVJVkWqZa.hGTSikw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55gZ3ocO0iuU0NO34PZKQ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N1G6IYsUUqITlRoerH_yg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USGQVx8g0efm2zIBUSO4A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LvBllkDb0GLOrlfebMKQw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2G0vJP0HUSIAusSLQoGXw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UY3UnLXE0iSfKkn7s00pg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B6DxtBhPkOttWT5GeQ0PA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8AOSsdwqRUW9YGjJiWSDU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x0BZ2trN0eRpGgtoLVNI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gL4Ds4QaUaPQb2NgUEQ.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Jvepn7hMUGgNrin3ycEl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75YSmcRCkKOFOtJ6JcvB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Pxl7RHirUGJDh5e8QMYWQ"/>
</p:tagLst>
</file>

<file path=ppt/theme/theme1.xml><?xml version="1.0" encoding="utf-8"?>
<a:theme xmlns:a="http://schemas.openxmlformats.org/drawingml/2006/main" name="Aston 2011">
  <a:themeElements>
    <a:clrScheme name="Астон">
      <a:dk1>
        <a:srgbClr val="4D4D4D"/>
      </a:dk1>
      <a:lt1>
        <a:sysClr val="window" lastClr="FFFFFF"/>
      </a:lt1>
      <a:dk2>
        <a:srgbClr val="1455A5"/>
      </a:dk2>
      <a:lt2>
        <a:srgbClr val="EEECE1"/>
      </a:lt2>
      <a:accent1>
        <a:srgbClr val="3778BE"/>
      </a:accent1>
      <a:accent2>
        <a:srgbClr val="FFCC99"/>
      </a:accent2>
      <a:accent3>
        <a:srgbClr val="92D050"/>
      </a:accent3>
      <a:accent4>
        <a:srgbClr val="FAA50F"/>
      </a:accent4>
      <a:accent5>
        <a:srgbClr val="BED8F2"/>
      </a:accent5>
      <a:accent6>
        <a:srgbClr val="BFBFBF"/>
      </a:accent6>
      <a:hlink>
        <a:srgbClr val="0F417D"/>
      </a:hlink>
      <a:folHlink>
        <a:srgbClr val="0A234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/>
      <a:bodyPr anchor="b" anchorCtr="0">
        <a:normAutofit/>
      </a:bodyPr>
      <a:lstStyle>
        <a:defPPr>
          <a:defRPr dirty="0" smtClean="0"/>
        </a:defPPr>
      </a:lstStyle>
    </a:txDef>
  </a:objectDefaults>
  <a:extraClrSchemeLst>
    <a:extraClrScheme>
      <a:clrScheme name="Презентация new 4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 new 4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 new 4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 new 4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 new 4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 new 4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 new 4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169</Words>
  <Application>Microsoft Office PowerPoint</Application>
  <PresentationFormat>Экран (4:3)</PresentationFormat>
  <Paragraphs>72</Paragraphs>
  <Slides>1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Aston 2011</vt:lpstr>
      <vt:lpstr>think-cell Slide</vt:lpstr>
      <vt:lpstr>Chart</vt:lpstr>
      <vt:lpstr>NATION: Описание выборки</vt:lpstr>
    </vt:vector>
  </TitlesOfParts>
  <Company>sanofi-aventis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NATION: Описание выборки</dc:title>
  <dc:creator>Abaeva, Fatima PH/RU</dc:creator>
  <cp:lastModifiedBy>Galstyan.Gagik</cp:lastModifiedBy>
  <cp:revision>1</cp:revision>
  <dcterms:created xsi:type="dcterms:W3CDTF">2016-04-11T12:17:27Z</dcterms:created>
  <dcterms:modified xsi:type="dcterms:W3CDTF">2016-04-13T06:51:44Z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-150958713</vt:i4>
  </property>
  <property fmtid="{D5CDD505-2E9C-101B-9397-08002B2CF9AE}" pid="3" name="_NewReviewCycle">
    <vt:lpwstr/>
  </property>
  <property fmtid="{D5CDD505-2E9C-101B-9397-08002B2CF9AE}" pid="4" name="_EmailSubject">
    <vt:lpwstr/>
  </property>
  <property fmtid="{D5CDD505-2E9C-101B-9397-08002B2CF9AE}" pid="5" name="_AuthorEmail">
    <vt:lpwstr>Fatima.Abaeva@sanofi.com</vt:lpwstr>
  </property>
  <property fmtid="{D5CDD505-2E9C-101B-9397-08002B2CF9AE}" pid="6" name="_AuthorEmailDisplayName">
    <vt:lpwstr>Abaeva, Fatima PH/RU</vt:lpwstr>
  </property>
</Properties>
</file>